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5"/>
  </p:sldMasterIdLst>
  <p:notesMasterIdLst>
    <p:notesMasterId r:id="rId67"/>
  </p:notesMasterIdLst>
  <p:handoutMasterIdLst>
    <p:handoutMasterId r:id="rId68"/>
  </p:handoutMasterIdLst>
  <p:sldIdLst>
    <p:sldId id="2147470017" r:id="rId6"/>
    <p:sldId id="2147470014" r:id="rId7"/>
    <p:sldId id="2147478696" r:id="rId8"/>
    <p:sldId id="2147470018" r:id="rId9"/>
    <p:sldId id="2147470021" r:id="rId10"/>
    <p:sldId id="2147469756" r:id="rId11"/>
    <p:sldId id="2147469758" r:id="rId12"/>
    <p:sldId id="2147469766" r:id="rId13"/>
    <p:sldId id="2147470020" r:id="rId14"/>
    <p:sldId id="2147478670" r:id="rId15"/>
    <p:sldId id="2147478671" r:id="rId16"/>
    <p:sldId id="2147478668" r:id="rId17"/>
    <p:sldId id="2147478672" r:id="rId18"/>
    <p:sldId id="2147478664" r:id="rId19"/>
    <p:sldId id="2147478678" r:id="rId20"/>
    <p:sldId id="2147478679" r:id="rId21"/>
    <p:sldId id="2147478676" r:id="rId22"/>
    <p:sldId id="2147478680" r:id="rId23"/>
    <p:sldId id="2147478681" r:id="rId24"/>
    <p:sldId id="2147478635" r:id="rId25"/>
    <p:sldId id="2147478693" r:id="rId26"/>
    <p:sldId id="2147478682" r:id="rId27"/>
    <p:sldId id="2147478683" r:id="rId28"/>
    <p:sldId id="2147478685" r:id="rId29"/>
    <p:sldId id="2147478686" r:id="rId30"/>
    <p:sldId id="2147478684" r:id="rId31"/>
    <p:sldId id="2147469794" r:id="rId32"/>
    <p:sldId id="2147469784" r:id="rId33"/>
    <p:sldId id="2147478688" r:id="rId34"/>
    <p:sldId id="2147478665" r:id="rId35"/>
    <p:sldId id="2147478673" r:id="rId36"/>
    <p:sldId id="2147478674" r:id="rId37"/>
    <p:sldId id="2147478689" r:id="rId38"/>
    <p:sldId id="2147478675" r:id="rId39"/>
    <p:sldId id="2147478694" r:id="rId40"/>
    <p:sldId id="2147478662" r:id="rId41"/>
    <p:sldId id="2147478659" r:id="rId42"/>
    <p:sldId id="2147478663" r:id="rId43"/>
    <p:sldId id="5906" r:id="rId44"/>
    <p:sldId id="5907" r:id="rId45"/>
    <p:sldId id="5908" r:id="rId46"/>
    <p:sldId id="5910" r:id="rId47"/>
    <p:sldId id="5909" r:id="rId48"/>
    <p:sldId id="5911" r:id="rId49"/>
    <p:sldId id="5912" r:id="rId50"/>
    <p:sldId id="5913" r:id="rId51"/>
    <p:sldId id="5914" r:id="rId52"/>
    <p:sldId id="5915" r:id="rId53"/>
    <p:sldId id="259" r:id="rId54"/>
    <p:sldId id="5919" r:id="rId55"/>
    <p:sldId id="5920" r:id="rId56"/>
    <p:sldId id="5921" r:id="rId57"/>
    <p:sldId id="5923" r:id="rId58"/>
    <p:sldId id="5931" r:id="rId59"/>
    <p:sldId id="2147478687" r:id="rId60"/>
    <p:sldId id="2147478657" r:id="rId61"/>
    <p:sldId id="2147478690" r:id="rId62"/>
    <p:sldId id="2147478691" r:id="rId63"/>
    <p:sldId id="2147478666" r:id="rId64"/>
    <p:sldId id="2147478692" r:id="rId65"/>
    <p:sldId id="2147470013" r:id="rId66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9327302D-1540-8641-911F-4BC23AE3D750}">
          <p14:sldIdLst>
            <p14:sldId id="2147470017"/>
            <p14:sldId id="2147470014"/>
            <p14:sldId id="2147478696"/>
            <p14:sldId id="2147470018"/>
          </p14:sldIdLst>
        </p14:section>
        <p14:section name="About Me" id="{BCE82A0A-EC12-5245-B0AC-E9C27BD659C6}">
          <p14:sldIdLst>
            <p14:sldId id="2147470021"/>
            <p14:sldId id="2147469756"/>
            <p14:sldId id="2147469758"/>
            <p14:sldId id="2147469766"/>
          </p14:sldIdLst>
        </p14:section>
        <p14:section name="History" id="{3CF8AF5A-EC53-EE4C-BE37-47A47C42701E}">
          <p14:sldIdLst>
            <p14:sldId id="2147470020"/>
            <p14:sldId id="2147478670"/>
            <p14:sldId id="2147478671"/>
            <p14:sldId id="2147478668"/>
            <p14:sldId id="2147478672"/>
          </p14:sldIdLst>
        </p14:section>
        <p14:section name="LLMs" id="{676A7574-58EB-684F-A198-9C5B702D83FF}">
          <p14:sldIdLst>
            <p14:sldId id="2147478664"/>
            <p14:sldId id="2147478678"/>
            <p14:sldId id="2147478679"/>
            <p14:sldId id="2147478676"/>
            <p14:sldId id="2147478680"/>
            <p14:sldId id="2147478681"/>
            <p14:sldId id="2147478635"/>
            <p14:sldId id="2147478693"/>
            <p14:sldId id="2147478682"/>
          </p14:sldIdLst>
        </p14:section>
        <p14:section name="Decision Support Systems" id="{9BE46827-A364-4447-B277-0A34D1B411E8}">
          <p14:sldIdLst>
            <p14:sldId id="2147478683"/>
            <p14:sldId id="2147478685"/>
            <p14:sldId id="2147478686"/>
            <p14:sldId id="2147478684"/>
            <p14:sldId id="2147469794"/>
            <p14:sldId id="2147469784"/>
            <p14:sldId id="2147478688"/>
          </p14:sldIdLst>
        </p14:section>
        <p14:section name="Production Ready" id="{B63DC811-6E3B-5A4F-AE88-B5F504EF8A48}">
          <p14:sldIdLst>
            <p14:sldId id="2147478665"/>
            <p14:sldId id="2147478673"/>
            <p14:sldId id="2147478674"/>
            <p14:sldId id="2147478689"/>
            <p14:sldId id="2147478675"/>
            <p14:sldId id="2147478694"/>
          </p14:sldIdLst>
        </p14:section>
        <p14:section name="Building Systems" id="{BB2E0F88-3B98-7941-892D-79AEC69EA1E5}">
          <p14:sldIdLst>
            <p14:sldId id="2147478662"/>
            <p14:sldId id="2147478659"/>
            <p14:sldId id="2147478663"/>
            <p14:sldId id="5906"/>
            <p14:sldId id="5907"/>
            <p14:sldId id="5908"/>
            <p14:sldId id="5910"/>
            <p14:sldId id="5909"/>
            <p14:sldId id="5911"/>
            <p14:sldId id="5912"/>
            <p14:sldId id="5913"/>
            <p14:sldId id="5914"/>
            <p14:sldId id="5915"/>
            <p14:sldId id="259"/>
            <p14:sldId id="5919"/>
            <p14:sldId id="5920"/>
            <p14:sldId id="5921"/>
            <p14:sldId id="5923"/>
            <p14:sldId id="5931"/>
            <p14:sldId id="2147478687"/>
            <p14:sldId id="2147478657"/>
            <p14:sldId id="2147478690"/>
            <p14:sldId id="2147478691"/>
            <p14:sldId id="2147478666"/>
            <p14:sldId id="2147478692"/>
            <p14:sldId id="21474700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9ACC"/>
    <a:srgbClr val="AA7CCD"/>
    <a:srgbClr val="662F97"/>
    <a:srgbClr val="8F42CF"/>
    <a:srgbClr val="6E339F"/>
    <a:srgbClr val="E4E4E4"/>
    <a:srgbClr val="C0C2C7"/>
    <a:srgbClr val="301646"/>
    <a:srgbClr val="823CBC"/>
    <a:srgbClr val="5A2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A552F7-227D-714A-A2AB-3BB357538385}" v="725" dt="2024-11-23T11:12:09.498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1731"/>
    <p:restoredTop sz="87199"/>
  </p:normalViewPr>
  <p:slideViewPr>
    <p:cSldViewPr snapToGrid="0">
      <p:cViewPr varScale="1">
        <p:scale>
          <a:sx n="122" d="100"/>
          <a:sy n="122" d="100"/>
        </p:scale>
        <p:origin x="24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6912" y="34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Bolster" userId="fe37bc75-63f3-4fed-be27-cef11872280e" providerId="ADAL" clId="{86A552F7-227D-714A-A2AB-3BB357538385}"/>
    <pc:docChg chg="undo custSel addSld delSld modSld sldOrd modMainMaster modSection">
      <pc:chgData name="Andrew Bolster" userId="fe37bc75-63f3-4fed-be27-cef11872280e" providerId="ADAL" clId="{86A552F7-227D-714A-A2AB-3BB357538385}" dt="2024-11-23T11:12:15.946" v="2142"/>
      <pc:docMkLst>
        <pc:docMk/>
      </pc:docMkLst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752895008" sldId="259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3993367243" sldId="5906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624869465" sldId="5907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242991925" sldId="5908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32487984" sldId="5909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3684826872" sldId="5910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368979733" sldId="5911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390177937" sldId="5912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873867518" sldId="5913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3513794141" sldId="5914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136578604" sldId="5915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428621002" sldId="5919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3314633929" sldId="5920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913167392" sldId="5921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2287854888" sldId="5923"/>
        </pc:sldMkLst>
      </pc:sldChg>
      <pc:sldChg chg="mod modShow">
        <pc:chgData name="Andrew Bolster" userId="fe37bc75-63f3-4fed-be27-cef11872280e" providerId="ADAL" clId="{86A552F7-227D-714A-A2AB-3BB357538385}" dt="2024-11-20T17:49:45.014" v="605" actId="729"/>
        <pc:sldMkLst>
          <pc:docMk/>
          <pc:sldMk cId="1092724542" sldId="5931"/>
        </pc:sldMkLst>
      </pc:sldChg>
      <pc:sldChg chg="modSp mod">
        <pc:chgData name="Andrew Bolster" userId="fe37bc75-63f3-4fed-be27-cef11872280e" providerId="ADAL" clId="{86A552F7-227D-714A-A2AB-3BB357538385}" dt="2024-11-23T10:59:35.457" v="2103" actId="255"/>
        <pc:sldMkLst>
          <pc:docMk/>
          <pc:sldMk cId="3108885309" sldId="2147469756"/>
        </pc:sldMkLst>
        <pc:spChg chg="mod">
          <ac:chgData name="Andrew Bolster" userId="fe37bc75-63f3-4fed-be27-cef11872280e" providerId="ADAL" clId="{86A552F7-227D-714A-A2AB-3BB357538385}" dt="2024-11-20T17:18:04.138" v="17" actId="5793"/>
          <ac:spMkLst>
            <pc:docMk/>
            <pc:sldMk cId="3108885309" sldId="2147469756"/>
            <ac:spMk id="6" creationId="{C6C69996-4F12-534B-57FE-0B5D4D80AC47}"/>
          </ac:spMkLst>
        </pc:spChg>
        <pc:spChg chg="mod">
          <ac:chgData name="Andrew Bolster" userId="fe37bc75-63f3-4fed-be27-cef11872280e" providerId="ADAL" clId="{86A552F7-227D-714A-A2AB-3BB357538385}" dt="2024-11-23T10:59:35.457" v="2103" actId="255"/>
          <ac:spMkLst>
            <pc:docMk/>
            <pc:sldMk cId="3108885309" sldId="2147469756"/>
            <ac:spMk id="10" creationId="{AE0EFD61-1CE0-B82B-748F-03658DA41FD0}"/>
          </ac:spMkLst>
        </pc:spChg>
      </pc:sldChg>
      <pc:sldChg chg="modSp mod">
        <pc:chgData name="Andrew Bolster" userId="fe37bc75-63f3-4fed-be27-cef11872280e" providerId="ADAL" clId="{86A552F7-227D-714A-A2AB-3BB357538385}" dt="2024-11-22T20:19:15.655" v="1364" actId="6549"/>
        <pc:sldMkLst>
          <pc:docMk/>
          <pc:sldMk cId="3963022413" sldId="2147469766"/>
        </pc:sldMkLst>
        <pc:spChg chg="mod">
          <ac:chgData name="Andrew Bolster" userId="fe37bc75-63f3-4fed-be27-cef11872280e" providerId="ADAL" clId="{86A552F7-227D-714A-A2AB-3BB357538385}" dt="2024-11-22T20:19:15.655" v="1364" actId="6549"/>
          <ac:spMkLst>
            <pc:docMk/>
            <pc:sldMk cId="3963022413" sldId="2147469766"/>
            <ac:spMk id="8" creationId="{A26C9AE8-1E67-ABBA-F84B-C35D8C6EBAB1}"/>
          </ac:spMkLst>
        </pc:spChg>
      </pc:sldChg>
      <pc:sldChg chg="modSp mod ord">
        <pc:chgData name="Andrew Bolster" userId="fe37bc75-63f3-4fed-be27-cef11872280e" providerId="ADAL" clId="{86A552F7-227D-714A-A2AB-3BB357538385}" dt="2024-11-22T20:07:49.549" v="887" actId="20578"/>
        <pc:sldMkLst>
          <pc:docMk/>
          <pc:sldMk cId="3041166253" sldId="2147469794"/>
        </pc:sldMkLst>
        <pc:spChg chg="mod">
          <ac:chgData name="Andrew Bolster" userId="fe37bc75-63f3-4fed-be27-cef11872280e" providerId="ADAL" clId="{86A552F7-227D-714A-A2AB-3BB357538385}" dt="2024-11-20T17:33:26.086" v="353" actId="20577"/>
          <ac:spMkLst>
            <pc:docMk/>
            <pc:sldMk cId="3041166253" sldId="2147469794"/>
            <ac:spMk id="51" creationId="{E9102647-0656-5842-21FE-03529D785653}"/>
          </ac:spMkLst>
        </pc:spChg>
      </pc:sldChg>
      <pc:sldChg chg="ord">
        <pc:chgData name="Andrew Bolster" userId="fe37bc75-63f3-4fed-be27-cef11872280e" providerId="ADAL" clId="{86A552F7-227D-714A-A2AB-3BB357538385}" dt="2024-11-22T20:17:36.201" v="1319" actId="20578"/>
        <pc:sldMkLst>
          <pc:docMk/>
          <pc:sldMk cId="3177551548" sldId="2147470013"/>
        </pc:sldMkLst>
      </pc:sldChg>
      <pc:sldChg chg="mod modShow">
        <pc:chgData name="Andrew Bolster" userId="fe37bc75-63f3-4fed-be27-cef11872280e" providerId="ADAL" clId="{86A552F7-227D-714A-A2AB-3BB357538385}" dt="2024-11-22T20:18:11.816" v="1323" actId="729"/>
        <pc:sldMkLst>
          <pc:docMk/>
          <pc:sldMk cId="4214322745" sldId="2147470014"/>
        </pc:sldMkLst>
      </pc:sldChg>
      <pc:sldChg chg="modSp mod">
        <pc:chgData name="Andrew Bolster" userId="fe37bc75-63f3-4fed-be27-cef11872280e" providerId="ADAL" clId="{86A552F7-227D-714A-A2AB-3BB357538385}" dt="2024-11-22T20:18:27.479" v="1363" actId="1036"/>
        <pc:sldMkLst>
          <pc:docMk/>
          <pc:sldMk cId="352816200" sldId="2147470017"/>
        </pc:sldMkLst>
        <pc:spChg chg="mod">
          <ac:chgData name="Andrew Bolster" userId="fe37bc75-63f3-4fed-be27-cef11872280e" providerId="ADAL" clId="{86A552F7-227D-714A-A2AB-3BB357538385}" dt="2024-11-22T20:18:27.479" v="1363" actId="1036"/>
          <ac:spMkLst>
            <pc:docMk/>
            <pc:sldMk cId="352816200" sldId="2147470017"/>
            <ac:spMk id="2" creationId="{53B4A0DD-1955-9C07-5AEB-2BDA2508831D}"/>
          </ac:spMkLst>
        </pc:spChg>
        <pc:spChg chg="mod">
          <ac:chgData name="Andrew Bolster" userId="fe37bc75-63f3-4fed-be27-cef11872280e" providerId="ADAL" clId="{86A552F7-227D-714A-A2AB-3BB357538385}" dt="2024-11-20T17:37:04.014" v="374" actId="313"/>
          <ac:spMkLst>
            <pc:docMk/>
            <pc:sldMk cId="352816200" sldId="2147470017"/>
            <ac:spMk id="3" creationId="{252B5C9E-55BF-25D0-FB9E-E3257E633A23}"/>
          </ac:spMkLst>
        </pc:spChg>
        <pc:spChg chg="mod">
          <ac:chgData name="Andrew Bolster" userId="fe37bc75-63f3-4fed-be27-cef11872280e" providerId="ADAL" clId="{86A552F7-227D-714A-A2AB-3BB357538385}" dt="2024-11-20T17:36:57.713" v="370" actId="20577"/>
          <ac:spMkLst>
            <pc:docMk/>
            <pc:sldMk cId="352816200" sldId="2147470017"/>
            <ac:spMk id="4" creationId="{BE730596-233C-09BE-0551-54DC4C3DD747}"/>
          </ac:spMkLst>
        </pc:spChg>
        <pc:spChg chg="mod">
          <ac:chgData name="Andrew Bolster" userId="fe37bc75-63f3-4fed-be27-cef11872280e" providerId="ADAL" clId="{86A552F7-227D-714A-A2AB-3BB357538385}" dt="2024-11-20T17:17:26.156" v="13" actId="20577"/>
          <ac:spMkLst>
            <pc:docMk/>
            <pc:sldMk cId="352816200" sldId="2147470017"/>
            <ac:spMk id="5" creationId="{3CE1F08B-C9AF-124D-A76C-5D503A316891}"/>
          </ac:spMkLst>
        </pc:spChg>
      </pc:sldChg>
      <pc:sldChg chg="modSp mod">
        <pc:chgData name="Andrew Bolster" userId="fe37bc75-63f3-4fed-be27-cef11872280e" providerId="ADAL" clId="{86A552F7-227D-714A-A2AB-3BB357538385}" dt="2024-11-23T10:59:42.365" v="2104" actId="255"/>
        <pc:sldMkLst>
          <pc:docMk/>
          <pc:sldMk cId="1100715625" sldId="2147470020"/>
        </pc:sldMkLst>
        <pc:spChg chg="mod">
          <ac:chgData name="Andrew Bolster" userId="fe37bc75-63f3-4fed-be27-cef11872280e" providerId="ADAL" clId="{86A552F7-227D-714A-A2AB-3BB357538385}" dt="2024-11-23T10:59:42.365" v="2104" actId="255"/>
          <ac:spMkLst>
            <pc:docMk/>
            <pc:sldMk cId="1100715625" sldId="2147470020"/>
            <ac:spMk id="2" creationId="{90F17332-0AB6-5072-EDE9-44DD7498D176}"/>
          </ac:spMkLst>
        </pc:spChg>
      </pc:sldChg>
      <pc:sldChg chg="modSp mod">
        <pc:chgData name="Andrew Bolster" userId="fe37bc75-63f3-4fed-be27-cef11872280e" providerId="ADAL" clId="{86A552F7-227D-714A-A2AB-3BB357538385}" dt="2024-11-23T10:59:30.561" v="2102" actId="255"/>
        <pc:sldMkLst>
          <pc:docMk/>
          <pc:sldMk cId="1178565876" sldId="2147470021"/>
        </pc:sldMkLst>
        <pc:spChg chg="mod">
          <ac:chgData name="Andrew Bolster" userId="fe37bc75-63f3-4fed-be27-cef11872280e" providerId="ADAL" clId="{86A552F7-227D-714A-A2AB-3BB357538385}" dt="2024-11-23T10:59:30.561" v="2102" actId="255"/>
          <ac:spMkLst>
            <pc:docMk/>
            <pc:sldMk cId="1178565876" sldId="2147470021"/>
            <ac:spMk id="2" creationId="{12818DF4-A21B-DA60-E17A-FFA5176BAD8E}"/>
          </ac:spMkLst>
        </pc:spChg>
      </pc:sldChg>
      <pc:sldChg chg="delSp modSp mod modAnim">
        <pc:chgData name="Andrew Bolster" userId="fe37bc75-63f3-4fed-be27-cef11872280e" providerId="ADAL" clId="{86A552F7-227D-714A-A2AB-3BB357538385}" dt="2024-11-22T20:30:46.603" v="1431"/>
        <pc:sldMkLst>
          <pc:docMk/>
          <pc:sldMk cId="2881224535" sldId="2147478635"/>
        </pc:sldMkLst>
        <pc:spChg chg="mod">
          <ac:chgData name="Andrew Bolster" userId="fe37bc75-63f3-4fed-be27-cef11872280e" providerId="ADAL" clId="{86A552F7-227D-714A-A2AB-3BB357538385}" dt="2024-11-22T20:02:36.018" v="609" actId="207"/>
          <ac:spMkLst>
            <pc:docMk/>
            <pc:sldMk cId="2881224535" sldId="2147478635"/>
            <ac:spMk id="11" creationId="{F338ABDF-2161-61B9-E2E0-5716557E1360}"/>
          </ac:spMkLst>
        </pc:spChg>
      </pc:sldChg>
      <pc:sldChg chg="modAnim">
        <pc:chgData name="Andrew Bolster" userId="fe37bc75-63f3-4fed-be27-cef11872280e" providerId="ADAL" clId="{86A552F7-227D-714A-A2AB-3BB357538385}" dt="2024-11-22T20:24:46.360" v="1393"/>
        <pc:sldMkLst>
          <pc:docMk/>
          <pc:sldMk cId="573435364" sldId="2147478657"/>
        </pc:sldMkLst>
      </pc:sldChg>
      <pc:sldChg chg="modSp mod">
        <pc:chgData name="Andrew Bolster" userId="fe37bc75-63f3-4fed-be27-cef11872280e" providerId="ADAL" clId="{86A552F7-227D-714A-A2AB-3BB357538385}" dt="2024-11-23T11:01:04.950" v="2119" actId="403"/>
        <pc:sldMkLst>
          <pc:docMk/>
          <pc:sldMk cId="609257427" sldId="2147478659"/>
        </pc:sldMkLst>
        <pc:spChg chg="mod">
          <ac:chgData name="Andrew Bolster" userId="fe37bc75-63f3-4fed-be27-cef11872280e" providerId="ADAL" clId="{86A552F7-227D-714A-A2AB-3BB357538385}" dt="2024-11-23T11:01:04.950" v="2119" actId="403"/>
          <ac:spMkLst>
            <pc:docMk/>
            <pc:sldMk cId="609257427" sldId="2147478659"/>
            <ac:spMk id="5" creationId="{693852A9-B535-5B06-8C38-D2F58078775D}"/>
          </ac:spMkLst>
        </pc:spChg>
      </pc:sldChg>
      <pc:sldChg chg="modSp mod">
        <pc:chgData name="Andrew Bolster" userId="fe37bc75-63f3-4fed-be27-cef11872280e" providerId="ADAL" clId="{86A552F7-227D-714A-A2AB-3BB357538385}" dt="2024-11-23T11:01:15.044" v="2122" actId="27636"/>
        <pc:sldMkLst>
          <pc:docMk/>
          <pc:sldMk cId="314072818" sldId="2147478663"/>
        </pc:sldMkLst>
        <pc:spChg chg="mod">
          <ac:chgData name="Andrew Bolster" userId="fe37bc75-63f3-4fed-be27-cef11872280e" providerId="ADAL" clId="{86A552F7-227D-714A-A2AB-3BB357538385}" dt="2024-11-23T11:01:15.044" v="2122" actId="27636"/>
          <ac:spMkLst>
            <pc:docMk/>
            <pc:sldMk cId="314072818" sldId="2147478663"/>
            <ac:spMk id="6" creationId="{829E177C-13D5-2210-866B-2E644255119D}"/>
          </ac:spMkLst>
        </pc:spChg>
        <pc:spChg chg="mod">
          <ac:chgData name="Andrew Bolster" userId="fe37bc75-63f3-4fed-be27-cef11872280e" providerId="ADAL" clId="{86A552F7-227D-714A-A2AB-3BB357538385}" dt="2024-11-22T20:15:58.498" v="1309" actId="207"/>
          <ac:spMkLst>
            <pc:docMk/>
            <pc:sldMk cId="314072818" sldId="2147478663"/>
            <ac:spMk id="2057" creationId="{D22737CF-E009-13A5-5E2C-459C35D50CFC}"/>
          </ac:spMkLst>
        </pc:spChg>
      </pc:sldChg>
      <pc:sldChg chg="modSp mod">
        <pc:chgData name="Andrew Bolster" userId="fe37bc75-63f3-4fed-be27-cef11872280e" providerId="ADAL" clId="{86A552F7-227D-714A-A2AB-3BB357538385}" dt="2024-11-23T10:59:58.590" v="2106" actId="255"/>
        <pc:sldMkLst>
          <pc:docMk/>
          <pc:sldMk cId="1622793925" sldId="2147478664"/>
        </pc:sldMkLst>
        <pc:spChg chg="mod">
          <ac:chgData name="Andrew Bolster" userId="fe37bc75-63f3-4fed-be27-cef11872280e" providerId="ADAL" clId="{86A552F7-227D-714A-A2AB-3BB357538385}" dt="2024-11-23T10:59:58.590" v="2106" actId="255"/>
          <ac:spMkLst>
            <pc:docMk/>
            <pc:sldMk cId="1622793925" sldId="2147478664"/>
            <ac:spMk id="2" creationId="{0442AEF9-A0E5-5CD3-CD40-CF0DD17E0EFB}"/>
          </ac:spMkLst>
        </pc:spChg>
      </pc:sldChg>
      <pc:sldChg chg="modSp mod">
        <pc:chgData name="Andrew Bolster" userId="fe37bc75-63f3-4fed-be27-cef11872280e" providerId="ADAL" clId="{86A552F7-227D-714A-A2AB-3BB357538385}" dt="2024-11-23T11:00:38.225" v="2111" actId="255"/>
        <pc:sldMkLst>
          <pc:docMk/>
          <pc:sldMk cId="3491370225" sldId="2147478665"/>
        </pc:sldMkLst>
        <pc:spChg chg="mod">
          <ac:chgData name="Andrew Bolster" userId="fe37bc75-63f3-4fed-be27-cef11872280e" providerId="ADAL" clId="{86A552F7-227D-714A-A2AB-3BB357538385}" dt="2024-11-23T11:00:38.225" v="2111" actId="255"/>
          <ac:spMkLst>
            <pc:docMk/>
            <pc:sldMk cId="3491370225" sldId="2147478665"/>
            <ac:spMk id="2" creationId="{2002569D-A8F2-F18A-FA67-E2F6141758E8}"/>
          </ac:spMkLst>
        </pc:spChg>
      </pc:sldChg>
      <pc:sldChg chg="delSp modSp mod">
        <pc:chgData name="Andrew Bolster" userId="fe37bc75-63f3-4fed-be27-cef11872280e" providerId="ADAL" clId="{86A552F7-227D-714A-A2AB-3BB357538385}" dt="2024-11-23T11:02:36.246" v="2135" actId="404"/>
        <pc:sldMkLst>
          <pc:docMk/>
          <pc:sldMk cId="1521292290" sldId="2147478666"/>
        </pc:sldMkLst>
        <pc:spChg chg="del">
          <ac:chgData name="Andrew Bolster" userId="fe37bc75-63f3-4fed-be27-cef11872280e" providerId="ADAL" clId="{86A552F7-227D-714A-A2AB-3BB357538385}" dt="2024-11-23T11:01:33.735" v="2123" actId="478"/>
          <ac:spMkLst>
            <pc:docMk/>
            <pc:sldMk cId="1521292290" sldId="2147478666"/>
            <ac:spMk id="32" creationId="{96A5C9E0-77F8-C05F-B866-D0A49BC07A84}"/>
          </ac:spMkLst>
        </pc:spChg>
        <pc:graphicFrameChg chg="mod modGraphic">
          <ac:chgData name="Andrew Bolster" userId="fe37bc75-63f3-4fed-be27-cef11872280e" providerId="ADAL" clId="{86A552F7-227D-714A-A2AB-3BB357538385}" dt="2024-11-23T11:02:36.246" v="2135" actId="404"/>
          <ac:graphicFrameMkLst>
            <pc:docMk/>
            <pc:sldMk cId="1521292290" sldId="2147478666"/>
            <ac:graphicFrameMk id="33" creationId="{9C6627FA-D879-FFD7-BE67-6CC1D52D3EC2}"/>
          </ac:graphicFrameMkLst>
        </pc:graphicFrame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1" creationId="{D8C39838-1F89-8665-368D-51F3DCC1FCCC}"/>
          </ac:picMkLst>
        </pc:pic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3" creationId="{B6438B66-F790-58CF-1527-E675B38F0CCF}"/>
          </ac:picMkLst>
        </pc:pic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4" creationId="{8594CF53-7C6A-3A34-DBDB-3B4254518258}"/>
          </ac:picMkLst>
        </pc:pic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5" creationId="{F74AAD42-A7DC-FEBD-55C8-BA250D440DAD}"/>
          </ac:picMkLst>
        </pc:picChg>
        <pc:picChg chg="mod">
          <ac:chgData name="Andrew Bolster" userId="fe37bc75-63f3-4fed-be27-cef11872280e" providerId="ADAL" clId="{86A552F7-227D-714A-A2AB-3BB357538385}" dt="2024-11-23T11:02:09.097" v="2130" actId="12788"/>
          <ac:picMkLst>
            <pc:docMk/>
            <pc:sldMk cId="1521292290" sldId="2147478666"/>
            <ac:picMk id="27" creationId="{1BC3BA18-7D82-B7A4-62BA-73F422D7369E}"/>
          </ac:picMkLst>
        </pc:picChg>
      </pc:sldChg>
      <pc:sldChg chg="addSp delSp modSp mod modAnim modShow">
        <pc:chgData name="Andrew Bolster" userId="fe37bc75-63f3-4fed-be27-cef11872280e" providerId="ADAL" clId="{86A552F7-227D-714A-A2AB-3BB357538385}" dt="2024-11-23T10:53:40.547" v="1749" actId="729"/>
        <pc:sldMkLst>
          <pc:docMk/>
          <pc:sldMk cId="3163814652" sldId="2147478668"/>
        </pc:sldMkLst>
        <pc:spChg chg="add del mod">
          <ac:chgData name="Andrew Bolster" userId="fe37bc75-63f3-4fed-be27-cef11872280e" providerId="ADAL" clId="{86A552F7-227D-714A-A2AB-3BB357538385}" dt="2024-11-23T10:52:12.723" v="1730" actId="478"/>
          <ac:spMkLst>
            <pc:docMk/>
            <pc:sldMk cId="3163814652" sldId="2147478668"/>
            <ac:spMk id="3" creationId="{1905780C-79ED-8DC3-9668-B3DDD808D415}"/>
          </ac:spMkLst>
        </pc:spChg>
        <pc:spChg chg="mod">
          <ac:chgData name="Andrew Bolster" userId="fe37bc75-63f3-4fed-be27-cef11872280e" providerId="ADAL" clId="{86A552F7-227D-714A-A2AB-3BB357538385}" dt="2024-11-23T10:52:22.388" v="1738" actId="20577"/>
          <ac:spMkLst>
            <pc:docMk/>
            <pc:sldMk cId="3163814652" sldId="2147478668"/>
            <ac:spMk id="4" creationId="{C751BA07-C24B-44A2-8C3E-9AA1E47886DC}"/>
          </ac:spMkLst>
        </pc:spChg>
        <pc:spChg chg="del">
          <ac:chgData name="Andrew Bolster" userId="fe37bc75-63f3-4fed-be27-cef11872280e" providerId="ADAL" clId="{86A552F7-227D-714A-A2AB-3BB357538385}" dt="2024-11-23T10:52:11.379" v="1729" actId="478"/>
          <ac:spMkLst>
            <pc:docMk/>
            <pc:sldMk cId="3163814652" sldId="2147478668"/>
            <ac:spMk id="7" creationId="{6D66DF51-F077-31F3-8D53-723D3239D3B4}"/>
          </ac:spMkLst>
        </pc:spChg>
        <pc:graphicFrameChg chg="mod modGraphic">
          <ac:chgData name="Andrew Bolster" userId="fe37bc75-63f3-4fed-be27-cef11872280e" providerId="ADAL" clId="{86A552F7-227D-714A-A2AB-3BB357538385}" dt="2024-11-23T10:52:39.874" v="1743" actId="14100"/>
          <ac:graphicFrameMkLst>
            <pc:docMk/>
            <pc:sldMk cId="3163814652" sldId="2147478668"/>
            <ac:graphicFrameMk id="8" creationId="{F04D40EA-2586-DAB2-1938-868DD76E679F}"/>
          </ac:graphicFrameMkLst>
        </pc:graphicFrameChg>
      </pc:sldChg>
      <pc:sldChg chg="addSp modSp mod">
        <pc:chgData name="Andrew Bolster" userId="fe37bc75-63f3-4fed-be27-cef11872280e" providerId="ADAL" clId="{86A552F7-227D-714A-A2AB-3BB357538385}" dt="2024-11-23T10:36:50.001" v="1450" actId="1035"/>
        <pc:sldMkLst>
          <pc:docMk/>
          <pc:sldMk cId="151674515" sldId="2147478671"/>
        </pc:sldMkLst>
        <pc:spChg chg="add mod">
          <ac:chgData name="Andrew Bolster" userId="fe37bc75-63f3-4fed-be27-cef11872280e" providerId="ADAL" clId="{86A552F7-227D-714A-A2AB-3BB357538385}" dt="2024-11-23T10:36:50.001" v="1450" actId="1035"/>
          <ac:spMkLst>
            <pc:docMk/>
            <pc:sldMk cId="151674515" sldId="2147478671"/>
            <ac:spMk id="4" creationId="{9E27C3C4-2C7A-5731-774E-55055416CF16}"/>
          </ac:spMkLst>
        </pc:spChg>
        <pc:spChg chg="mod">
          <ac:chgData name="Andrew Bolster" userId="fe37bc75-63f3-4fed-be27-cef11872280e" providerId="ADAL" clId="{86A552F7-227D-714A-A2AB-3BB357538385}" dt="2024-11-23T10:36:19.420" v="1432" actId="167"/>
          <ac:spMkLst>
            <pc:docMk/>
            <pc:sldMk cId="151674515" sldId="2147478671"/>
            <ac:spMk id="283" creationId="{5B5691A9-7651-77AF-5260-43862BE326D5}"/>
          </ac:spMkLst>
        </pc:spChg>
      </pc:sldChg>
      <pc:sldChg chg="modSp modAnim">
        <pc:chgData name="Andrew Bolster" userId="fe37bc75-63f3-4fed-be27-cef11872280e" providerId="ADAL" clId="{86A552F7-227D-714A-A2AB-3BB357538385}" dt="2024-11-23T10:59:51.553" v="2105" actId="255"/>
        <pc:sldMkLst>
          <pc:docMk/>
          <pc:sldMk cId="3148762324" sldId="2147478672"/>
        </pc:sldMkLst>
        <pc:spChg chg="mod">
          <ac:chgData name="Andrew Bolster" userId="fe37bc75-63f3-4fed-be27-cef11872280e" providerId="ADAL" clId="{86A552F7-227D-714A-A2AB-3BB357538385}" dt="2024-11-23T10:59:51.553" v="2105" actId="255"/>
          <ac:spMkLst>
            <pc:docMk/>
            <pc:sldMk cId="3148762324" sldId="2147478672"/>
            <ac:spMk id="2" creationId="{47057077-2FA1-21B3-2E27-041977C6C80C}"/>
          </ac:spMkLst>
        </pc:spChg>
      </pc:sldChg>
      <pc:sldChg chg="modSp mod">
        <pc:chgData name="Andrew Bolster" userId="fe37bc75-63f3-4fed-be27-cef11872280e" providerId="ADAL" clId="{86A552F7-227D-714A-A2AB-3BB357538385}" dt="2024-11-23T11:00:48.443" v="2116" actId="404"/>
        <pc:sldMkLst>
          <pc:docMk/>
          <pc:sldMk cId="608678944" sldId="2147478673"/>
        </pc:sldMkLst>
        <pc:spChg chg="mod">
          <ac:chgData name="Andrew Bolster" userId="fe37bc75-63f3-4fed-be27-cef11872280e" providerId="ADAL" clId="{86A552F7-227D-714A-A2AB-3BB357538385}" dt="2024-11-23T11:00:48.443" v="2116" actId="404"/>
          <ac:spMkLst>
            <pc:docMk/>
            <pc:sldMk cId="608678944" sldId="2147478673"/>
            <ac:spMk id="4" creationId="{D104F8F1-3C2E-D095-AC11-D2B00AACC95B}"/>
          </ac:spMkLst>
        </pc:spChg>
      </pc:sldChg>
      <pc:sldChg chg="delSp modSp mod">
        <pc:chgData name="Andrew Bolster" userId="fe37bc75-63f3-4fed-be27-cef11872280e" providerId="ADAL" clId="{86A552F7-227D-714A-A2AB-3BB357538385}" dt="2024-11-23T11:00:56.113" v="2117" actId="255"/>
        <pc:sldMkLst>
          <pc:docMk/>
          <pc:sldMk cId="998477040" sldId="2147478675"/>
        </pc:sldMkLst>
        <pc:spChg chg="mod">
          <ac:chgData name="Andrew Bolster" userId="fe37bc75-63f3-4fed-be27-cef11872280e" providerId="ADAL" clId="{86A552F7-227D-714A-A2AB-3BB357538385}" dt="2024-11-23T11:00:56.113" v="2117" actId="255"/>
          <ac:spMkLst>
            <pc:docMk/>
            <pc:sldMk cId="998477040" sldId="2147478675"/>
            <ac:spMk id="2" creationId="{5FDD6396-B5C3-22F4-DB52-A1D7EEB9E57F}"/>
          </ac:spMkLst>
        </pc:spChg>
        <pc:spChg chg="del mod">
          <ac:chgData name="Andrew Bolster" userId="fe37bc75-63f3-4fed-be27-cef11872280e" providerId="ADAL" clId="{86A552F7-227D-714A-A2AB-3BB357538385}" dt="2024-11-22T20:11:02.221" v="980" actId="478"/>
          <ac:spMkLst>
            <pc:docMk/>
            <pc:sldMk cId="998477040" sldId="2147478675"/>
            <ac:spMk id="9" creationId="{A58C8BE4-10FC-35AA-00D2-D209ACD950D3}"/>
          </ac:spMkLst>
        </pc:spChg>
        <pc:graphicFrameChg chg="mod modGraphic">
          <ac:chgData name="Andrew Bolster" userId="fe37bc75-63f3-4fed-be27-cef11872280e" providerId="ADAL" clId="{86A552F7-227D-714A-A2AB-3BB357538385}" dt="2024-11-22T20:11:34.180" v="988" actId="14100"/>
          <ac:graphicFrameMkLst>
            <pc:docMk/>
            <pc:sldMk cId="998477040" sldId="2147478675"/>
            <ac:graphicFrameMk id="5" creationId="{BC36DD36-5C28-8F58-2595-B97AD96ECA9E}"/>
          </ac:graphicFrameMkLst>
        </pc:graphicFrameChg>
      </pc:sldChg>
      <pc:sldChg chg="modSp mod">
        <pc:chgData name="Andrew Bolster" userId="fe37bc75-63f3-4fed-be27-cef11872280e" providerId="ADAL" clId="{86A552F7-227D-714A-A2AB-3BB357538385}" dt="2024-11-22T20:01:45.745" v="608" actId="20577"/>
        <pc:sldMkLst>
          <pc:docMk/>
          <pc:sldMk cId="2295728622" sldId="2147478678"/>
        </pc:sldMkLst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4" creationId="{31289CD2-DF30-6FF8-6116-D861C45A0054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6" creationId="{DB6ADF32-3A06-E104-9205-B76507B41522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9" creationId="{B60AB9A9-088F-E5DE-1B45-FD08EC5E50AF}"/>
          </ac:spMkLst>
        </pc:spChg>
        <pc:spChg chg="mod">
          <ac:chgData name="Andrew Bolster" userId="fe37bc75-63f3-4fed-be27-cef11872280e" providerId="ADAL" clId="{86A552F7-227D-714A-A2AB-3BB357538385}" dt="2024-11-22T20:01:45.745" v="608" actId="20577"/>
          <ac:spMkLst>
            <pc:docMk/>
            <pc:sldMk cId="2295728622" sldId="2147478678"/>
            <ac:spMk id="11" creationId="{25EF770C-5363-7F5C-DBB4-35FC80A4A825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2" creationId="{B524DBC1-CBD2-96E9-14B5-AE2235BC76EF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3" creationId="{8E19E522-4FF0-BC0F-FF52-AEA29E7E92E1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4" creationId="{6AE69D78-DC64-2275-653C-3426B7703C06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5" creationId="{14C57AE2-B534-88E9-4AC0-6268B60A416B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16" creationId="{4426358C-5EBA-2ADB-C94D-C35238265E6C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1" creationId="{49B83225-B550-CA8C-0DF2-9FF7626A79F5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2" creationId="{BE84E739-4D48-FD4F-A8DE-6EF32B701A94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3" creationId="{9DA62197-4010-76C4-06EB-5FB9FA1D54C0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4" creationId="{3847ECBC-0AE1-5122-A5DC-C83D303CDE0C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5" creationId="{E654791B-CCC1-DDBA-AD93-1D44499C8914}"/>
          </ac:spMkLst>
        </pc:spChg>
        <pc:spChg chg="mod">
          <ac:chgData name="Andrew Bolster" userId="fe37bc75-63f3-4fed-be27-cef11872280e" providerId="ADAL" clId="{86A552F7-227D-714A-A2AB-3BB357538385}" dt="2024-11-20T17:19:22.577" v="18" actId="2711"/>
          <ac:spMkLst>
            <pc:docMk/>
            <pc:sldMk cId="2295728622" sldId="2147478678"/>
            <ac:spMk id="39" creationId="{A27F5AD7-18F9-D027-C0AE-795416CAE9E9}"/>
          </ac:spMkLst>
        </pc:spChg>
        <pc:graphicFrameChg chg="mod">
          <ac:chgData name="Andrew Bolster" userId="fe37bc75-63f3-4fed-be27-cef11872280e" providerId="ADAL" clId="{86A552F7-227D-714A-A2AB-3BB357538385}" dt="2024-11-20T17:19:22.577" v="18" actId="2711"/>
          <ac:graphicFrameMkLst>
            <pc:docMk/>
            <pc:sldMk cId="2295728622" sldId="2147478678"/>
            <ac:graphicFrameMk id="7" creationId="{3E9CAC71-93E7-B22B-C2A7-FCBBFCA3A6A6}"/>
          </ac:graphicFrameMkLst>
        </pc:graphicFrameChg>
      </pc:sldChg>
      <pc:sldChg chg="modSp modAnim">
        <pc:chgData name="Andrew Bolster" userId="fe37bc75-63f3-4fed-be27-cef11872280e" providerId="ADAL" clId="{86A552F7-227D-714A-A2AB-3BB357538385}" dt="2024-11-22T20:25:38.930" v="1397"/>
        <pc:sldMkLst>
          <pc:docMk/>
          <pc:sldMk cId="3342911983" sldId="2147478681"/>
        </pc:sldMkLst>
        <pc:spChg chg="mod">
          <ac:chgData name="Andrew Bolster" userId="fe37bc75-63f3-4fed-be27-cef11872280e" providerId="ADAL" clId="{86A552F7-227D-714A-A2AB-3BB357538385}" dt="2024-11-20T17:19:47.020" v="19" actId="2711"/>
          <ac:spMkLst>
            <pc:docMk/>
            <pc:sldMk cId="3342911983" sldId="2147478681"/>
            <ac:spMk id="2" creationId="{3AEB5445-11F6-E0F8-7272-C041C16630FF}"/>
          </ac:spMkLst>
        </pc:spChg>
        <pc:spChg chg="mod">
          <ac:chgData name="Andrew Bolster" userId="fe37bc75-63f3-4fed-be27-cef11872280e" providerId="ADAL" clId="{86A552F7-227D-714A-A2AB-3BB357538385}" dt="2024-11-20T17:19:47.020" v="19" actId="2711"/>
          <ac:spMkLst>
            <pc:docMk/>
            <pc:sldMk cId="3342911983" sldId="2147478681"/>
            <ac:spMk id="4" creationId="{DC742195-A8EC-FE76-286A-9B64ECEE05F0}"/>
          </ac:spMkLst>
        </pc:spChg>
        <pc:graphicFrameChg chg="mod">
          <ac:chgData name="Andrew Bolster" userId="fe37bc75-63f3-4fed-be27-cef11872280e" providerId="ADAL" clId="{86A552F7-227D-714A-A2AB-3BB357538385}" dt="2024-11-20T17:20:08.277" v="21" actId="20577"/>
          <ac:graphicFrameMkLst>
            <pc:docMk/>
            <pc:sldMk cId="3342911983" sldId="2147478681"/>
            <ac:graphicFrameMk id="5" creationId="{AF446F67-1988-EA3E-BCA1-865328B50796}"/>
          </ac:graphicFrameMkLst>
        </pc:graphicFrameChg>
      </pc:sldChg>
      <pc:sldChg chg="modAnim">
        <pc:chgData name="Andrew Bolster" userId="fe37bc75-63f3-4fed-be27-cef11872280e" providerId="ADAL" clId="{86A552F7-227D-714A-A2AB-3BB357538385}" dt="2024-11-22T20:22:52.870" v="1374"/>
        <pc:sldMkLst>
          <pc:docMk/>
          <pc:sldMk cId="2561567090" sldId="2147478682"/>
        </pc:sldMkLst>
      </pc:sldChg>
      <pc:sldChg chg="modSp mod">
        <pc:chgData name="Andrew Bolster" userId="fe37bc75-63f3-4fed-be27-cef11872280e" providerId="ADAL" clId="{86A552F7-227D-714A-A2AB-3BB357538385}" dt="2024-11-23T11:00:10.077" v="2107" actId="255"/>
        <pc:sldMkLst>
          <pc:docMk/>
          <pc:sldMk cId="884755773" sldId="2147478683"/>
        </pc:sldMkLst>
        <pc:spChg chg="mod">
          <ac:chgData name="Andrew Bolster" userId="fe37bc75-63f3-4fed-be27-cef11872280e" providerId="ADAL" clId="{86A552F7-227D-714A-A2AB-3BB357538385}" dt="2024-11-23T11:00:10.077" v="2107" actId="255"/>
          <ac:spMkLst>
            <pc:docMk/>
            <pc:sldMk cId="884755773" sldId="2147478683"/>
            <ac:spMk id="4" creationId="{4F57D505-B49D-40D4-690F-0508064E395F}"/>
          </ac:spMkLst>
        </pc:spChg>
      </pc:sldChg>
      <pc:sldChg chg="modSp mod modAnim">
        <pc:chgData name="Andrew Bolster" userId="fe37bc75-63f3-4fed-be27-cef11872280e" providerId="ADAL" clId="{86A552F7-227D-714A-A2AB-3BB357538385}" dt="2024-11-23T11:00:32.262" v="2110" actId="404"/>
        <pc:sldMkLst>
          <pc:docMk/>
          <pc:sldMk cId="608589639" sldId="2147478685"/>
        </pc:sldMkLst>
        <pc:spChg chg="mod">
          <ac:chgData name="Andrew Bolster" userId="fe37bc75-63f3-4fed-be27-cef11872280e" providerId="ADAL" clId="{86A552F7-227D-714A-A2AB-3BB357538385}" dt="2024-11-23T11:00:32.262" v="2110" actId="404"/>
          <ac:spMkLst>
            <pc:docMk/>
            <pc:sldMk cId="608589639" sldId="2147478685"/>
            <ac:spMk id="2" creationId="{2FB9FC3F-E892-B661-B590-A4ECA6A21A27}"/>
          </ac:spMkLst>
        </pc:spChg>
        <pc:graphicFrameChg chg="mod modGraphic">
          <ac:chgData name="Andrew Bolster" userId="fe37bc75-63f3-4fed-be27-cef11872280e" providerId="ADAL" clId="{86A552F7-227D-714A-A2AB-3BB357538385}" dt="2024-11-22T20:06:34.481" v="867" actId="207"/>
          <ac:graphicFrameMkLst>
            <pc:docMk/>
            <pc:sldMk cId="608589639" sldId="2147478685"/>
            <ac:graphicFrameMk id="4" creationId="{76BF1E8F-A3C4-D2BD-C7B1-2118122E286F}"/>
          </ac:graphicFrameMkLst>
        </pc:graphicFrameChg>
      </pc:sldChg>
      <pc:sldChg chg="addSp delSp modSp mod">
        <pc:chgData name="Andrew Bolster" userId="fe37bc75-63f3-4fed-be27-cef11872280e" providerId="ADAL" clId="{86A552F7-227D-714A-A2AB-3BB357538385}" dt="2024-11-22T20:07:10.522" v="886" actId="21"/>
        <pc:sldMkLst>
          <pc:docMk/>
          <pc:sldMk cId="1059429257" sldId="2147478686"/>
        </pc:sldMkLst>
        <pc:spChg chg="mod">
          <ac:chgData name="Andrew Bolster" userId="fe37bc75-63f3-4fed-be27-cef11872280e" providerId="ADAL" clId="{86A552F7-227D-714A-A2AB-3BB357538385}" dt="2024-11-22T20:07:10.139" v="885"/>
          <ac:spMkLst>
            <pc:docMk/>
            <pc:sldMk cId="1059429257" sldId="2147478686"/>
            <ac:spMk id="4" creationId="{DBC75E7B-FCA0-2B84-9639-C56073E3B264}"/>
          </ac:spMkLst>
        </pc:spChg>
        <pc:spChg chg="add del mod">
          <ac:chgData name="Andrew Bolster" userId="fe37bc75-63f3-4fed-be27-cef11872280e" providerId="ADAL" clId="{86A552F7-227D-714A-A2AB-3BB357538385}" dt="2024-11-22T20:07:10.522" v="886" actId="21"/>
          <ac:spMkLst>
            <pc:docMk/>
            <pc:sldMk cId="1059429257" sldId="2147478686"/>
            <ac:spMk id="3079" creationId="{3F6BF118-F770-E159-B9BC-E327C2E4DF7D}"/>
          </ac:spMkLst>
        </pc:spChg>
        <pc:picChg chg="mod">
          <ac:chgData name="Andrew Bolster" userId="fe37bc75-63f3-4fed-be27-cef11872280e" providerId="ADAL" clId="{86A552F7-227D-714A-A2AB-3BB357538385}" dt="2024-11-22T20:07:08.230" v="881" actId="1076"/>
          <ac:picMkLst>
            <pc:docMk/>
            <pc:sldMk cId="1059429257" sldId="2147478686"/>
            <ac:picMk id="6146" creationId="{8A9B8765-7285-1678-69BA-865686CE8029}"/>
          </ac:picMkLst>
        </pc:picChg>
      </pc:sldChg>
      <pc:sldChg chg="mod modShow">
        <pc:chgData name="Andrew Bolster" userId="fe37bc75-63f3-4fed-be27-cef11872280e" providerId="ADAL" clId="{86A552F7-227D-714A-A2AB-3BB357538385}" dt="2024-11-20T17:49:53.922" v="606" actId="729"/>
        <pc:sldMkLst>
          <pc:docMk/>
          <pc:sldMk cId="2590276979" sldId="2147478687"/>
        </pc:sldMkLst>
      </pc:sldChg>
      <pc:sldChg chg="modAnim">
        <pc:chgData name="Andrew Bolster" userId="fe37bc75-63f3-4fed-be27-cef11872280e" providerId="ADAL" clId="{86A552F7-227D-714A-A2AB-3BB357538385}" dt="2024-11-22T20:23:20.829" v="1376"/>
        <pc:sldMkLst>
          <pc:docMk/>
          <pc:sldMk cId="497295892" sldId="2147478688"/>
        </pc:sldMkLst>
      </pc:sldChg>
      <pc:sldChg chg="modSp mod">
        <pc:chgData name="Andrew Bolster" userId="fe37bc75-63f3-4fed-be27-cef11872280e" providerId="ADAL" clId="{86A552F7-227D-714A-A2AB-3BB357538385}" dt="2024-11-20T17:47:13.900" v="591" actId="20577"/>
        <pc:sldMkLst>
          <pc:docMk/>
          <pc:sldMk cId="2349705481" sldId="2147478691"/>
        </pc:sldMkLst>
        <pc:spChg chg="mod">
          <ac:chgData name="Andrew Bolster" userId="fe37bc75-63f3-4fed-be27-cef11872280e" providerId="ADAL" clId="{86A552F7-227D-714A-A2AB-3BB357538385}" dt="2024-11-20T17:46:53.330" v="575" actId="403"/>
          <ac:spMkLst>
            <pc:docMk/>
            <pc:sldMk cId="2349705481" sldId="2147478691"/>
            <ac:spMk id="6" creationId="{27802F45-B5B0-4CA0-7DFA-B3B831DF1F78}"/>
          </ac:spMkLst>
        </pc:spChg>
        <pc:spChg chg="mod">
          <ac:chgData name="Andrew Bolster" userId="fe37bc75-63f3-4fed-be27-cef11872280e" providerId="ADAL" clId="{86A552F7-227D-714A-A2AB-3BB357538385}" dt="2024-11-20T17:46:21.713" v="573" actId="1038"/>
          <ac:spMkLst>
            <pc:docMk/>
            <pc:sldMk cId="2349705481" sldId="2147478691"/>
            <ac:spMk id="7" creationId="{9C0F693D-9639-E8CE-8DFB-76177D6C459C}"/>
          </ac:spMkLst>
        </pc:spChg>
        <pc:spChg chg="mod">
          <ac:chgData name="Andrew Bolster" userId="fe37bc75-63f3-4fed-be27-cef11872280e" providerId="ADAL" clId="{86A552F7-227D-714A-A2AB-3BB357538385}" dt="2024-11-20T17:46:53.330" v="575" actId="403"/>
          <ac:spMkLst>
            <pc:docMk/>
            <pc:sldMk cId="2349705481" sldId="2147478691"/>
            <ac:spMk id="8" creationId="{9647C690-085D-C811-9FD1-1364B7965FCB}"/>
          </ac:spMkLst>
        </pc:spChg>
        <pc:spChg chg="mod">
          <ac:chgData name="Andrew Bolster" userId="fe37bc75-63f3-4fed-be27-cef11872280e" providerId="ADAL" clId="{86A552F7-227D-714A-A2AB-3BB357538385}" dt="2024-11-20T17:45:51.095" v="499" actId="1038"/>
          <ac:spMkLst>
            <pc:docMk/>
            <pc:sldMk cId="2349705481" sldId="2147478691"/>
            <ac:spMk id="9" creationId="{A050A777-DCAB-1844-E2F5-3459DE3F6E7F}"/>
          </ac:spMkLst>
        </pc:spChg>
        <pc:spChg chg="mod">
          <ac:chgData name="Andrew Bolster" userId="fe37bc75-63f3-4fed-be27-cef11872280e" providerId="ADAL" clId="{86A552F7-227D-714A-A2AB-3BB357538385}" dt="2024-11-20T17:46:53.330" v="575" actId="403"/>
          <ac:spMkLst>
            <pc:docMk/>
            <pc:sldMk cId="2349705481" sldId="2147478691"/>
            <ac:spMk id="10" creationId="{AE8F622D-6FB1-BE2A-96C1-7E5467FAF895}"/>
          </ac:spMkLst>
        </pc:spChg>
        <pc:spChg chg="mod">
          <ac:chgData name="Andrew Bolster" userId="fe37bc75-63f3-4fed-be27-cef11872280e" providerId="ADAL" clId="{86A552F7-227D-714A-A2AB-3BB357538385}" dt="2024-11-20T17:46:21.713" v="573" actId="1038"/>
          <ac:spMkLst>
            <pc:docMk/>
            <pc:sldMk cId="2349705481" sldId="2147478691"/>
            <ac:spMk id="11" creationId="{BB838285-77B0-14D3-9C35-DA2D64F5672C}"/>
          </ac:spMkLst>
        </pc:spChg>
        <pc:spChg chg="mod">
          <ac:chgData name="Andrew Bolster" userId="fe37bc75-63f3-4fed-be27-cef11872280e" providerId="ADAL" clId="{86A552F7-227D-714A-A2AB-3BB357538385}" dt="2024-11-20T17:47:09.433" v="581" actId="20577"/>
          <ac:spMkLst>
            <pc:docMk/>
            <pc:sldMk cId="2349705481" sldId="2147478691"/>
            <ac:spMk id="12" creationId="{19FEAB6B-7EB2-F41D-66D1-FC22C1CE5429}"/>
          </ac:spMkLst>
        </pc:spChg>
        <pc:spChg chg="mod">
          <ac:chgData name="Andrew Bolster" userId="fe37bc75-63f3-4fed-be27-cef11872280e" providerId="ADAL" clId="{86A552F7-227D-714A-A2AB-3BB357538385}" dt="2024-11-20T17:46:16.362" v="555" actId="1037"/>
          <ac:spMkLst>
            <pc:docMk/>
            <pc:sldMk cId="2349705481" sldId="2147478691"/>
            <ac:spMk id="13" creationId="{931C73FC-EF4C-7905-9240-74A3B2ED7611}"/>
          </ac:spMkLst>
        </pc:spChg>
        <pc:spChg chg="mod">
          <ac:chgData name="Andrew Bolster" userId="fe37bc75-63f3-4fed-be27-cef11872280e" providerId="ADAL" clId="{86A552F7-227D-714A-A2AB-3BB357538385}" dt="2024-11-20T17:46:53.330" v="575" actId="403"/>
          <ac:spMkLst>
            <pc:docMk/>
            <pc:sldMk cId="2349705481" sldId="2147478691"/>
            <ac:spMk id="14" creationId="{D9E99594-33D4-D8D0-A0E2-580A45AFDDA2}"/>
          </ac:spMkLst>
        </pc:spChg>
        <pc:spChg chg="mod">
          <ac:chgData name="Andrew Bolster" userId="fe37bc75-63f3-4fed-be27-cef11872280e" providerId="ADAL" clId="{86A552F7-227D-714A-A2AB-3BB357538385}" dt="2024-11-20T17:45:39.738" v="448" actId="1037"/>
          <ac:spMkLst>
            <pc:docMk/>
            <pc:sldMk cId="2349705481" sldId="2147478691"/>
            <ac:spMk id="15" creationId="{A0597435-A5AB-62A4-95B1-AD672A125BA6}"/>
          </ac:spMkLst>
        </pc:spChg>
        <pc:spChg chg="mod">
          <ac:chgData name="Andrew Bolster" userId="fe37bc75-63f3-4fed-be27-cef11872280e" providerId="ADAL" clId="{86A552F7-227D-714A-A2AB-3BB357538385}" dt="2024-11-20T17:47:13.900" v="591" actId="20577"/>
          <ac:spMkLst>
            <pc:docMk/>
            <pc:sldMk cId="2349705481" sldId="2147478691"/>
            <ac:spMk id="16" creationId="{577F5E11-5F50-A807-9975-6513FC24FE9C}"/>
          </ac:spMkLst>
        </pc:spChg>
        <pc:spChg chg="mod">
          <ac:chgData name="Andrew Bolster" userId="fe37bc75-63f3-4fed-be27-cef11872280e" providerId="ADAL" clId="{86A552F7-227D-714A-A2AB-3BB357538385}" dt="2024-11-20T17:46:16.362" v="555" actId="1037"/>
          <ac:spMkLst>
            <pc:docMk/>
            <pc:sldMk cId="2349705481" sldId="2147478691"/>
            <ac:spMk id="17" creationId="{2A3A5DF1-2167-76F9-C345-29A853AFC6FF}"/>
          </ac:spMkLst>
        </pc:spChg>
      </pc:sldChg>
      <pc:sldChg chg="modSp mod ord">
        <pc:chgData name="Andrew Bolster" userId="fe37bc75-63f3-4fed-be27-cef11872280e" providerId="ADAL" clId="{86A552F7-227D-714A-A2AB-3BB357538385}" dt="2024-11-23T11:02:57.488" v="2137" actId="2711"/>
        <pc:sldMkLst>
          <pc:docMk/>
          <pc:sldMk cId="3117643325" sldId="2147478692"/>
        </pc:sldMkLst>
        <pc:spChg chg="mod">
          <ac:chgData name="Andrew Bolster" userId="fe37bc75-63f3-4fed-be27-cef11872280e" providerId="ADAL" clId="{86A552F7-227D-714A-A2AB-3BB357538385}" dt="2024-11-23T11:02:46.833" v="2136" actId="2711"/>
          <ac:spMkLst>
            <pc:docMk/>
            <pc:sldMk cId="3117643325" sldId="2147478692"/>
            <ac:spMk id="2" creationId="{3D440347-9B66-B989-D91F-4CB9B90ACE04}"/>
          </ac:spMkLst>
        </pc:spChg>
        <pc:spChg chg="mod">
          <ac:chgData name="Andrew Bolster" userId="fe37bc75-63f3-4fed-be27-cef11872280e" providerId="ADAL" clId="{86A552F7-227D-714A-A2AB-3BB357538385}" dt="2024-11-23T11:02:57.488" v="2137" actId="2711"/>
          <ac:spMkLst>
            <pc:docMk/>
            <pc:sldMk cId="3117643325" sldId="2147478692"/>
            <ac:spMk id="3" creationId="{1B1CF64D-CBC9-AC60-FB21-FB6B96DB9A77}"/>
          </ac:spMkLst>
        </pc:spChg>
      </pc:sldChg>
      <pc:sldChg chg="addSp delSp modSp new mod modAnim chgLayout">
        <pc:chgData name="Andrew Bolster" userId="fe37bc75-63f3-4fed-be27-cef11872280e" providerId="ADAL" clId="{86A552F7-227D-714A-A2AB-3BB357538385}" dt="2024-11-22T20:27:42.163" v="1405" actId="688"/>
        <pc:sldMkLst>
          <pc:docMk/>
          <pc:sldMk cId="604765401" sldId="2147478693"/>
        </pc:sldMkLst>
        <pc:spChg chg="add mod ord">
          <ac:chgData name="Andrew Bolster" userId="fe37bc75-63f3-4fed-be27-cef11872280e" providerId="ADAL" clId="{86A552F7-227D-714A-A2AB-3BB357538385}" dt="2024-11-22T20:02:53.860" v="611" actId="20577"/>
          <ac:spMkLst>
            <pc:docMk/>
            <pc:sldMk cId="604765401" sldId="2147478693"/>
            <ac:spMk id="6" creationId="{392C0F3D-1E28-2E00-060C-FCDB79058A22}"/>
          </ac:spMkLst>
        </pc:spChg>
        <pc:spChg chg="add mod ord">
          <ac:chgData name="Andrew Bolster" userId="fe37bc75-63f3-4fed-be27-cef11872280e" providerId="ADAL" clId="{86A552F7-227D-714A-A2AB-3BB357538385}" dt="2024-11-20T17:32:06.859" v="351" actId="1076"/>
          <ac:spMkLst>
            <pc:docMk/>
            <pc:sldMk cId="604765401" sldId="2147478693"/>
            <ac:spMk id="7" creationId="{870B7505-4590-7027-41FD-F16FF58CABF8}"/>
          </ac:spMkLst>
        </pc:spChg>
        <pc:spChg chg="add mod">
          <ac:chgData name="Andrew Bolster" userId="fe37bc75-63f3-4fed-be27-cef11872280e" providerId="ADAL" clId="{86A552F7-227D-714A-A2AB-3BB357538385}" dt="2024-11-22T20:27:42.163" v="1405" actId="688"/>
          <ac:spMkLst>
            <pc:docMk/>
            <pc:sldMk cId="604765401" sldId="2147478693"/>
            <ac:spMk id="9" creationId="{1DCD8CF1-EF71-45A1-B9BF-455CE9533E99}"/>
          </ac:spMkLst>
        </pc:spChg>
      </pc:sldChg>
      <pc:sldChg chg="modSp add mod modAnim">
        <pc:chgData name="Andrew Bolster" userId="fe37bc75-63f3-4fed-be27-cef11872280e" providerId="ADAL" clId="{86A552F7-227D-714A-A2AB-3BB357538385}" dt="2024-11-22T20:23:43.559" v="1380"/>
        <pc:sldMkLst>
          <pc:docMk/>
          <pc:sldMk cId="496439178" sldId="2147478694"/>
        </pc:sldMkLst>
        <pc:graphicFrameChg chg="mod modGraphic">
          <ac:chgData name="Andrew Bolster" userId="fe37bc75-63f3-4fed-be27-cef11872280e" providerId="ADAL" clId="{86A552F7-227D-714A-A2AB-3BB357538385}" dt="2024-11-22T20:15:15.801" v="1307" actId="2711"/>
          <ac:graphicFrameMkLst>
            <pc:docMk/>
            <pc:sldMk cId="496439178" sldId="2147478694"/>
            <ac:graphicFrameMk id="7" creationId="{5F366EFB-A5E1-60F8-19FD-4BDB60F29833}"/>
          </ac:graphicFrameMkLst>
        </pc:graphicFrameChg>
      </pc:sldChg>
      <pc:sldChg chg="new del">
        <pc:chgData name="Andrew Bolster" userId="fe37bc75-63f3-4fed-be27-cef11872280e" providerId="ADAL" clId="{86A552F7-227D-714A-A2AB-3BB357538385}" dt="2024-11-23T10:57:45.831" v="1997" actId="2696"/>
        <pc:sldMkLst>
          <pc:docMk/>
          <pc:sldMk cId="660411482" sldId="2147478695"/>
        </pc:sldMkLst>
      </pc:sldChg>
      <pc:sldChg chg="addSp delSp modSp new mod modAnim">
        <pc:chgData name="Andrew Bolster" userId="fe37bc75-63f3-4fed-be27-cef11872280e" providerId="ADAL" clId="{86A552F7-227D-714A-A2AB-3BB357538385}" dt="2024-11-23T10:59:16.250" v="2100" actId="255"/>
        <pc:sldMkLst>
          <pc:docMk/>
          <pc:sldMk cId="227995643" sldId="2147478696"/>
        </pc:sldMkLst>
        <pc:spChg chg="del">
          <ac:chgData name="Andrew Bolster" userId="fe37bc75-63f3-4fed-be27-cef11872280e" providerId="ADAL" clId="{86A552F7-227D-714A-A2AB-3BB357538385}" dt="2024-11-23T10:56:07.137" v="1752"/>
          <ac:spMkLst>
            <pc:docMk/>
            <pc:sldMk cId="227995643" sldId="2147478696"/>
            <ac:spMk id="2" creationId="{A7105F43-D39E-01D3-CCF9-5EEE16585BBC}"/>
          </ac:spMkLst>
        </pc:spChg>
        <pc:spChg chg="mod">
          <ac:chgData name="Andrew Bolster" userId="fe37bc75-63f3-4fed-be27-cef11872280e" providerId="ADAL" clId="{86A552F7-227D-714A-A2AB-3BB357538385}" dt="2024-11-23T10:59:05.798" v="2096" actId="207"/>
          <ac:spMkLst>
            <pc:docMk/>
            <pc:sldMk cId="227995643" sldId="2147478696"/>
            <ac:spMk id="3" creationId="{2C82BE05-D8C1-0BA4-5F55-DE20C31B6882}"/>
          </ac:spMkLst>
        </pc:spChg>
        <pc:spChg chg="mod">
          <ac:chgData name="Andrew Bolster" userId="fe37bc75-63f3-4fed-be27-cef11872280e" providerId="ADAL" clId="{86A552F7-227D-714A-A2AB-3BB357538385}" dt="2024-11-23T10:59:16.250" v="2100" actId="255"/>
          <ac:spMkLst>
            <pc:docMk/>
            <pc:sldMk cId="227995643" sldId="2147478696"/>
            <ac:spMk id="4" creationId="{B558B9F6-9128-AD1B-8A2E-368CCE31B26A}"/>
          </ac:spMkLst>
        </pc:spChg>
        <pc:picChg chg="add mod">
          <ac:chgData name="Andrew Bolster" userId="fe37bc75-63f3-4fed-be27-cef11872280e" providerId="ADAL" clId="{86A552F7-227D-714A-A2AB-3BB357538385}" dt="2024-11-23T10:56:07.137" v="1752"/>
          <ac:picMkLst>
            <pc:docMk/>
            <pc:sldMk cId="227995643" sldId="2147478696"/>
            <ac:picMk id="1026" creationId="{B441CD4D-4A50-8766-7E7E-56B405720644}"/>
          </ac:picMkLst>
        </pc:picChg>
      </pc:sldChg>
      <pc:sldMasterChg chg="modSp mod modSldLayout">
        <pc:chgData name="Andrew Bolster" userId="fe37bc75-63f3-4fed-be27-cef11872280e" providerId="ADAL" clId="{86A552F7-227D-714A-A2AB-3BB357538385}" dt="2024-11-23T11:12:15.946" v="2142"/>
        <pc:sldMasterMkLst>
          <pc:docMk/>
          <pc:sldMasterMk cId="0" sldId="2147483648"/>
        </pc:sldMasterMkLst>
        <pc:spChg chg="mod">
          <ac:chgData name="Andrew Bolster" userId="fe37bc75-63f3-4fed-be27-cef11872280e" providerId="ADAL" clId="{86A552F7-227D-714A-A2AB-3BB357538385}" dt="2024-11-23T11:12:15.946" v="2142"/>
          <ac:spMkLst>
            <pc:docMk/>
            <pc:sldMasterMk cId="0" sldId="2147483648"/>
            <ac:spMk id="61" creationId="{D5946E16-DD7E-D705-684B-B5202BA3F9A9}"/>
          </ac:spMkLst>
        </pc:spChg>
        <pc:sldLayoutChg chg="addSp delSp modSp mod">
          <pc:chgData name="Andrew Bolster" userId="fe37bc75-63f3-4fed-be27-cef11872280e" providerId="ADAL" clId="{86A552F7-227D-714A-A2AB-3BB357538385}" dt="2024-11-23T11:12:12.608" v="2140"/>
          <pc:sldLayoutMkLst>
            <pc:docMk/>
            <pc:sldMasterMk cId="0" sldId="2147483648"/>
            <pc:sldLayoutMk cId="0" sldId="2147483676"/>
          </pc:sldLayoutMkLst>
          <pc:spChg chg="add del mod">
            <ac:chgData name="Andrew Bolster" userId="fe37bc75-63f3-4fed-be27-cef11872280e" providerId="ADAL" clId="{86A552F7-227D-714A-A2AB-3BB357538385}" dt="2024-11-23T11:12:12.608" v="2140"/>
            <ac:spMkLst>
              <pc:docMk/>
              <pc:sldMasterMk cId="0" sldId="2147483648"/>
              <pc:sldLayoutMk cId="0" sldId="2147483676"/>
              <ac:spMk id="3" creationId="{42E97AC8-AE04-4071-CB0C-7C11C97A15F8}"/>
            </ac:spMkLst>
          </pc:spChg>
        </pc:sldLayoutChg>
      </pc:sldMasterChg>
    </pc:docChg>
  </pc:docChgLst>
</pc:chgInfo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6034D8-3FED-412E-B9DB-EF2F1FA4C6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A3F39-9316-4637-9F16-9F504C79EA45}">
      <dgm:prSet/>
      <dgm:spPr/>
      <dgm:t>
        <a:bodyPr/>
        <a:lstStyle/>
        <a:p>
          <a:r>
            <a:rPr lang="en-US" baseline="0" dirty="0"/>
            <a:t>AI has always been everything that’s </a:t>
          </a:r>
          <a:r>
            <a:rPr lang="en-US" baseline="0" dirty="0">
              <a:solidFill>
                <a:schemeClr val="tx2"/>
              </a:solidFill>
            </a:rPr>
            <a:t>new/clever/next, </a:t>
          </a:r>
          <a:r>
            <a:rPr lang="en-US" baseline="0" dirty="0">
              <a:solidFill>
                <a:schemeClr val="accent1"/>
              </a:solidFill>
            </a:rPr>
            <a:t>until it’s mundane</a:t>
          </a:r>
          <a:endParaRPr lang="en-US" dirty="0">
            <a:solidFill>
              <a:schemeClr val="accent1"/>
            </a:solidFill>
          </a:endParaRPr>
        </a:p>
      </dgm:t>
    </dgm:pt>
    <dgm:pt modelId="{C05BD72F-7992-4500-A3CE-A26C3C5B72FC}" type="parTrans" cxnId="{96A7B750-BE2F-40EF-848E-7D293C4052E5}">
      <dgm:prSet/>
      <dgm:spPr/>
      <dgm:t>
        <a:bodyPr/>
        <a:lstStyle/>
        <a:p>
          <a:endParaRPr lang="en-US"/>
        </a:p>
      </dgm:t>
    </dgm:pt>
    <dgm:pt modelId="{B23F3141-38CD-4D7A-B1DD-A32FD4337EEF}" type="sibTrans" cxnId="{96A7B750-BE2F-40EF-848E-7D293C4052E5}">
      <dgm:prSet/>
      <dgm:spPr/>
      <dgm:t>
        <a:bodyPr/>
        <a:lstStyle/>
        <a:p>
          <a:endParaRPr lang="en-US"/>
        </a:p>
      </dgm:t>
    </dgm:pt>
    <dgm:pt modelId="{19EB4764-FE59-4589-AAFF-CF72D7C8254C}">
      <dgm:prSet/>
      <dgm:spPr/>
      <dgm:t>
        <a:bodyPr/>
        <a:lstStyle/>
        <a:p>
          <a:r>
            <a:rPr lang="en-US" baseline="0" dirty="0"/>
            <a:t>Developments are </a:t>
          </a:r>
          <a:r>
            <a:rPr lang="en-US" baseline="0" dirty="0">
              <a:solidFill>
                <a:schemeClr val="accent1"/>
              </a:solidFill>
            </a:rPr>
            <a:t>‘clumpy’ </a:t>
          </a:r>
          <a:r>
            <a:rPr lang="en-US" baseline="0" dirty="0"/>
            <a:t>around advanced in hardware/theory </a:t>
          </a:r>
          <a:endParaRPr lang="en-US" dirty="0"/>
        </a:p>
      </dgm:t>
    </dgm:pt>
    <dgm:pt modelId="{18323DE9-11C8-49FA-BC2D-AFA43E82EBB0}" type="parTrans" cxnId="{6D817CC6-FAAA-4500-BFF8-CE039AD60C28}">
      <dgm:prSet/>
      <dgm:spPr/>
      <dgm:t>
        <a:bodyPr/>
        <a:lstStyle/>
        <a:p>
          <a:endParaRPr lang="en-US"/>
        </a:p>
      </dgm:t>
    </dgm:pt>
    <dgm:pt modelId="{D184DE61-A380-40F7-8E42-7D14A9BA0C4B}" type="sibTrans" cxnId="{6D817CC6-FAAA-4500-BFF8-CE039AD60C28}">
      <dgm:prSet/>
      <dgm:spPr/>
      <dgm:t>
        <a:bodyPr/>
        <a:lstStyle/>
        <a:p>
          <a:endParaRPr lang="en-US"/>
        </a:p>
      </dgm:t>
    </dgm:pt>
    <dgm:pt modelId="{7FFDBB40-B472-42F1-8BBE-3CCF7F2AA279}">
      <dgm:prSet/>
      <dgm:spPr/>
      <dgm:t>
        <a:bodyPr/>
        <a:lstStyle/>
        <a:p>
          <a:r>
            <a:rPr lang="en-US" baseline="0" dirty="0">
              <a:solidFill>
                <a:schemeClr val="accent1"/>
              </a:solidFill>
            </a:rPr>
            <a:t>“AI Winters” </a:t>
          </a:r>
          <a:r>
            <a:rPr lang="en-US" baseline="0" dirty="0"/>
            <a:t>happen </a:t>
          </a:r>
          <a:endParaRPr lang="en-US" dirty="0"/>
        </a:p>
      </dgm:t>
    </dgm:pt>
    <dgm:pt modelId="{AC7E33DE-E70C-4475-B25C-449B6C9ED6D3}" type="parTrans" cxnId="{757CDCCB-4C14-44C1-A54B-9F69F7D031E6}">
      <dgm:prSet/>
      <dgm:spPr/>
      <dgm:t>
        <a:bodyPr/>
        <a:lstStyle/>
        <a:p>
          <a:endParaRPr lang="en-US"/>
        </a:p>
      </dgm:t>
    </dgm:pt>
    <dgm:pt modelId="{4E7A07CB-4CD1-40F9-8237-F56AAC717AE8}" type="sibTrans" cxnId="{757CDCCB-4C14-44C1-A54B-9F69F7D031E6}">
      <dgm:prSet/>
      <dgm:spPr/>
      <dgm:t>
        <a:bodyPr/>
        <a:lstStyle/>
        <a:p>
          <a:endParaRPr lang="en-US"/>
        </a:p>
      </dgm:t>
    </dgm:pt>
    <dgm:pt modelId="{09C7036E-D435-E144-8AA9-D11E0B9D3631}" type="pres">
      <dgm:prSet presAssocID="{036034D8-3FED-412E-B9DB-EF2F1FA4C6F8}" presName="vert0" presStyleCnt="0">
        <dgm:presLayoutVars>
          <dgm:dir/>
          <dgm:animOne val="branch"/>
          <dgm:animLvl val="lvl"/>
        </dgm:presLayoutVars>
      </dgm:prSet>
      <dgm:spPr/>
    </dgm:pt>
    <dgm:pt modelId="{C58281D9-6083-C246-96C6-0EE0391EFDD8}" type="pres">
      <dgm:prSet presAssocID="{4FEA3F39-9316-4637-9F16-9F504C79EA45}" presName="thickLine" presStyleLbl="alignNode1" presStyleIdx="0" presStyleCnt="3"/>
      <dgm:spPr/>
    </dgm:pt>
    <dgm:pt modelId="{88E7B382-2B0F-814C-8AEC-A704E3732395}" type="pres">
      <dgm:prSet presAssocID="{4FEA3F39-9316-4637-9F16-9F504C79EA45}" presName="horz1" presStyleCnt="0"/>
      <dgm:spPr/>
    </dgm:pt>
    <dgm:pt modelId="{4DE86591-6126-514F-9613-AC84ED2F998F}" type="pres">
      <dgm:prSet presAssocID="{4FEA3F39-9316-4637-9F16-9F504C79EA45}" presName="tx1" presStyleLbl="revTx" presStyleIdx="0" presStyleCnt="3"/>
      <dgm:spPr/>
    </dgm:pt>
    <dgm:pt modelId="{AF4E8339-AE1B-EF43-82AC-B4180010DD5F}" type="pres">
      <dgm:prSet presAssocID="{4FEA3F39-9316-4637-9F16-9F504C79EA45}" presName="vert1" presStyleCnt="0"/>
      <dgm:spPr/>
    </dgm:pt>
    <dgm:pt modelId="{81801B95-CD9E-3644-933D-75C64A83BF28}" type="pres">
      <dgm:prSet presAssocID="{19EB4764-FE59-4589-AAFF-CF72D7C8254C}" presName="thickLine" presStyleLbl="alignNode1" presStyleIdx="1" presStyleCnt="3"/>
      <dgm:spPr/>
    </dgm:pt>
    <dgm:pt modelId="{474D00CF-8AAC-624E-9D43-BB14EA4E551B}" type="pres">
      <dgm:prSet presAssocID="{19EB4764-FE59-4589-AAFF-CF72D7C8254C}" presName="horz1" presStyleCnt="0"/>
      <dgm:spPr/>
    </dgm:pt>
    <dgm:pt modelId="{7F69C574-2CA4-894D-8C60-54974B061543}" type="pres">
      <dgm:prSet presAssocID="{19EB4764-FE59-4589-AAFF-CF72D7C8254C}" presName="tx1" presStyleLbl="revTx" presStyleIdx="1" presStyleCnt="3"/>
      <dgm:spPr/>
    </dgm:pt>
    <dgm:pt modelId="{F42721A8-5B2A-CE47-8477-37C18A71F728}" type="pres">
      <dgm:prSet presAssocID="{19EB4764-FE59-4589-AAFF-CF72D7C8254C}" presName="vert1" presStyleCnt="0"/>
      <dgm:spPr/>
    </dgm:pt>
    <dgm:pt modelId="{0E0F69A7-8921-3748-B745-D72F5D8991D1}" type="pres">
      <dgm:prSet presAssocID="{7FFDBB40-B472-42F1-8BBE-3CCF7F2AA279}" presName="thickLine" presStyleLbl="alignNode1" presStyleIdx="2" presStyleCnt="3"/>
      <dgm:spPr/>
    </dgm:pt>
    <dgm:pt modelId="{06D56444-B1CE-DF45-A0DD-059EFFD3B625}" type="pres">
      <dgm:prSet presAssocID="{7FFDBB40-B472-42F1-8BBE-3CCF7F2AA279}" presName="horz1" presStyleCnt="0"/>
      <dgm:spPr/>
    </dgm:pt>
    <dgm:pt modelId="{719178D9-A6B4-1B40-8CED-44A0DBB92F63}" type="pres">
      <dgm:prSet presAssocID="{7FFDBB40-B472-42F1-8BBE-3CCF7F2AA279}" presName="tx1" presStyleLbl="revTx" presStyleIdx="2" presStyleCnt="3"/>
      <dgm:spPr/>
    </dgm:pt>
    <dgm:pt modelId="{2065A0F9-3FB6-5F44-B885-107915EE0219}" type="pres">
      <dgm:prSet presAssocID="{7FFDBB40-B472-42F1-8BBE-3CCF7F2AA279}" presName="vert1" presStyleCnt="0"/>
      <dgm:spPr/>
    </dgm:pt>
  </dgm:ptLst>
  <dgm:cxnLst>
    <dgm:cxn modelId="{26348104-6BD2-5840-8424-8E2AA9757A95}" type="presOf" srcId="{036034D8-3FED-412E-B9DB-EF2F1FA4C6F8}" destId="{09C7036E-D435-E144-8AA9-D11E0B9D3631}" srcOrd="0" destOrd="0" presId="urn:microsoft.com/office/officeart/2008/layout/LinedList"/>
    <dgm:cxn modelId="{F29DBB3C-74E5-7549-8902-81773780B7B6}" type="presOf" srcId="{4FEA3F39-9316-4637-9F16-9F504C79EA45}" destId="{4DE86591-6126-514F-9613-AC84ED2F998F}" srcOrd="0" destOrd="0" presId="urn:microsoft.com/office/officeart/2008/layout/LinedList"/>
    <dgm:cxn modelId="{96A7B750-BE2F-40EF-848E-7D293C4052E5}" srcId="{036034D8-3FED-412E-B9DB-EF2F1FA4C6F8}" destId="{4FEA3F39-9316-4637-9F16-9F504C79EA45}" srcOrd="0" destOrd="0" parTransId="{C05BD72F-7992-4500-A3CE-A26C3C5B72FC}" sibTransId="{B23F3141-38CD-4D7A-B1DD-A32FD4337EEF}"/>
    <dgm:cxn modelId="{C724F887-E7F2-4044-A4A5-AC653A82391C}" type="presOf" srcId="{19EB4764-FE59-4589-AAFF-CF72D7C8254C}" destId="{7F69C574-2CA4-894D-8C60-54974B061543}" srcOrd="0" destOrd="0" presId="urn:microsoft.com/office/officeart/2008/layout/LinedList"/>
    <dgm:cxn modelId="{6D817CC6-FAAA-4500-BFF8-CE039AD60C28}" srcId="{036034D8-3FED-412E-B9DB-EF2F1FA4C6F8}" destId="{19EB4764-FE59-4589-AAFF-CF72D7C8254C}" srcOrd="1" destOrd="0" parTransId="{18323DE9-11C8-49FA-BC2D-AFA43E82EBB0}" sibTransId="{D184DE61-A380-40F7-8E42-7D14A9BA0C4B}"/>
    <dgm:cxn modelId="{757CDCCB-4C14-44C1-A54B-9F69F7D031E6}" srcId="{036034D8-3FED-412E-B9DB-EF2F1FA4C6F8}" destId="{7FFDBB40-B472-42F1-8BBE-3CCF7F2AA279}" srcOrd="2" destOrd="0" parTransId="{AC7E33DE-E70C-4475-B25C-449B6C9ED6D3}" sibTransId="{4E7A07CB-4CD1-40F9-8237-F56AAC717AE8}"/>
    <dgm:cxn modelId="{151913E4-6881-CD48-B73A-B4D8F4E53B29}" type="presOf" srcId="{7FFDBB40-B472-42F1-8BBE-3CCF7F2AA279}" destId="{719178D9-A6B4-1B40-8CED-44A0DBB92F63}" srcOrd="0" destOrd="0" presId="urn:microsoft.com/office/officeart/2008/layout/LinedList"/>
    <dgm:cxn modelId="{6E14C951-A2DB-BC44-A81F-284F30D1C54D}" type="presParOf" srcId="{09C7036E-D435-E144-8AA9-D11E0B9D3631}" destId="{C58281D9-6083-C246-96C6-0EE0391EFDD8}" srcOrd="0" destOrd="0" presId="urn:microsoft.com/office/officeart/2008/layout/LinedList"/>
    <dgm:cxn modelId="{5EFC353C-A7E9-4E4E-84E3-5375573E7B63}" type="presParOf" srcId="{09C7036E-D435-E144-8AA9-D11E0B9D3631}" destId="{88E7B382-2B0F-814C-8AEC-A704E3732395}" srcOrd="1" destOrd="0" presId="urn:microsoft.com/office/officeart/2008/layout/LinedList"/>
    <dgm:cxn modelId="{953BD5EE-AAA8-3743-B791-3CB6E9F4D796}" type="presParOf" srcId="{88E7B382-2B0F-814C-8AEC-A704E3732395}" destId="{4DE86591-6126-514F-9613-AC84ED2F998F}" srcOrd="0" destOrd="0" presId="urn:microsoft.com/office/officeart/2008/layout/LinedList"/>
    <dgm:cxn modelId="{2C4A0F97-F826-A144-885D-177C58B96FCC}" type="presParOf" srcId="{88E7B382-2B0F-814C-8AEC-A704E3732395}" destId="{AF4E8339-AE1B-EF43-82AC-B4180010DD5F}" srcOrd="1" destOrd="0" presId="urn:microsoft.com/office/officeart/2008/layout/LinedList"/>
    <dgm:cxn modelId="{4CB3B0C2-FCF0-7E4D-AA25-33A38AF3EF9A}" type="presParOf" srcId="{09C7036E-D435-E144-8AA9-D11E0B9D3631}" destId="{81801B95-CD9E-3644-933D-75C64A83BF28}" srcOrd="2" destOrd="0" presId="urn:microsoft.com/office/officeart/2008/layout/LinedList"/>
    <dgm:cxn modelId="{7267266A-84CE-3746-A2EF-123A58D8D936}" type="presParOf" srcId="{09C7036E-D435-E144-8AA9-D11E0B9D3631}" destId="{474D00CF-8AAC-624E-9D43-BB14EA4E551B}" srcOrd="3" destOrd="0" presId="urn:microsoft.com/office/officeart/2008/layout/LinedList"/>
    <dgm:cxn modelId="{84E727B4-B21C-1744-8189-C976C339BC86}" type="presParOf" srcId="{474D00CF-8AAC-624E-9D43-BB14EA4E551B}" destId="{7F69C574-2CA4-894D-8C60-54974B061543}" srcOrd="0" destOrd="0" presId="urn:microsoft.com/office/officeart/2008/layout/LinedList"/>
    <dgm:cxn modelId="{CF9D6410-4835-5542-A8C4-45A4DB094DC5}" type="presParOf" srcId="{474D00CF-8AAC-624E-9D43-BB14EA4E551B}" destId="{F42721A8-5B2A-CE47-8477-37C18A71F728}" srcOrd="1" destOrd="0" presId="urn:microsoft.com/office/officeart/2008/layout/LinedList"/>
    <dgm:cxn modelId="{8BAF058E-835C-2342-A952-0C7E45FF317D}" type="presParOf" srcId="{09C7036E-D435-E144-8AA9-D11E0B9D3631}" destId="{0E0F69A7-8921-3748-B745-D72F5D8991D1}" srcOrd="4" destOrd="0" presId="urn:microsoft.com/office/officeart/2008/layout/LinedList"/>
    <dgm:cxn modelId="{CC00F090-253F-6548-8473-448FEDEB8F53}" type="presParOf" srcId="{09C7036E-D435-E144-8AA9-D11E0B9D3631}" destId="{06D56444-B1CE-DF45-A0DD-059EFFD3B625}" srcOrd="5" destOrd="0" presId="urn:microsoft.com/office/officeart/2008/layout/LinedList"/>
    <dgm:cxn modelId="{D171C6B7-5193-4544-8D66-3543BE25A035}" type="presParOf" srcId="{06D56444-B1CE-DF45-A0DD-059EFFD3B625}" destId="{719178D9-A6B4-1B40-8CED-44A0DBB92F63}" srcOrd="0" destOrd="0" presId="urn:microsoft.com/office/officeart/2008/layout/LinedList"/>
    <dgm:cxn modelId="{55D4DB29-5E9D-2141-BEF1-4387513C1C8B}" type="presParOf" srcId="{06D56444-B1CE-DF45-A0DD-059EFFD3B625}" destId="{2065A0F9-3FB6-5F44-B885-107915EE02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F9C389-E376-4B99-875A-965FECDCD9D6}" type="doc">
      <dgm:prSet loTypeId="urn:microsoft.com/office/officeart/2005/8/layout/vList5" loCatId="list" qsTypeId="urn:microsoft.com/office/officeart/2005/8/quickstyle/simple5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84266818-BC26-48B5-9380-010CE15458B8}">
      <dgm:prSet/>
      <dgm:spPr/>
      <dgm:t>
        <a:bodyPr/>
        <a:lstStyle/>
        <a:p>
          <a:r>
            <a:rPr lang="en-US"/>
            <a:t>People</a:t>
          </a:r>
        </a:p>
      </dgm:t>
    </dgm:pt>
    <dgm:pt modelId="{320F02C2-57B7-4834-9000-97091BA2766F}" type="parTrans" cxnId="{BB271F1F-5F2E-4B40-BCFC-2D5EB8209D59}">
      <dgm:prSet/>
      <dgm:spPr/>
      <dgm:t>
        <a:bodyPr/>
        <a:lstStyle/>
        <a:p>
          <a:endParaRPr lang="en-US"/>
        </a:p>
      </dgm:t>
    </dgm:pt>
    <dgm:pt modelId="{119BB62B-0E88-417E-A579-1223F09596B0}" type="sibTrans" cxnId="{BB271F1F-5F2E-4B40-BCFC-2D5EB8209D59}">
      <dgm:prSet/>
      <dgm:spPr/>
      <dgm:t>
        <a:bodyPr/>
        <a:lstStyle/>
        <a:p>
          <a:endParaRPr lang="en-US"/>
        </a:p>
      </dgm:t>
    </dgm:pt>
    <dgm:pt modelId="{26978235-039A-4C12-A294-F042DC0ED66E}">
      <dgm:prSet/>
      <dgm:spPr/>
      <dgm:t>
        <a:bodyPr/>
        <a:lstStyle/>
        <a:p>
          <a:r>
            <a:rPr lang="en-US" dirty="0"/>
            <a:t>R&amp;D/Data [Science/Engineering] &amp; relationships with Product / SWE teams</a:t>
          </a:r>
        </a:p>
      </dgm:t>
    </dgm:pt>
    <dgm:pt modelId="{CD41DD86-0758-4E17-AE6C-02E883D17047}" type="parTrans" cxnId="{E28B518D-8986-46D4-822B-CAD33D4B7D6D}">
      <dgm:prSet/>
      <dgm:spPr/>
      <dgm:t>
        <a:bodyPr/>
        <a:lstStyle/>
        <a:p>
          <a:endParaRPr lang="en-US"/>
        </a:p>
      </dgm:t>
    </dgm:pt>
    <dgm:pt modelId="{EE492975-2179-4717-BB6D-434F8EEDFC0A}" type="sibTrans" cxnId="{E28B518D-8986-46D4-822B-CAD33D4B7D6D}">
      <dgm:prSet/>
      <dgm:spPr/>
      <dgm:t>
        <a:bodyPr/>
        <a:lstStyle/>
        <a:p>
          <a:endParaRPr lang="en-US"/>
        </a:p>
      </dgm:t>
    </dgm:pt>
    <dgm:pt modelId="{AB50DB26-980A-45F7-9E87-BC8CEFEF8FE2}">
      <dgm:prSet/>
      <dgm:spPr/>
      <dgm:t>
        <a:bodyPr/>
        <a:lstStyle/>
        <a:p>
          <a:r>
            <a:rPr lang="en-US"/>
            <a:t>Data Management</a:t>
          </a:r>
        </a:p>
      </dgm:t>
    </dgm:pt>
    <dgm:pt modelId="{C8A51F7E-4EA2-42BD-A389-54F96A44E6D2}" type="parTrans" cxnId="{7606AB34-A3F4-4F78-ABFC-068C60F1185B}">
      <dgm:prSet/>
      <dgm:spPr/>
      <dgm:t>
        <a:bodyPr/>
        <a:lstStyle/>
        <a:p>
          <a:endParaRPr lang="en-US"/>
        </a:p>
      </dgm:t>
    </dgm:pt>
    <dgm:pt modelId="{EE03E191-A2EC-4BAB-920B-49EC1AEBCA90}" type="sibTrans" cxnId="{7606AB34-A3F4-4F78-ABFC-068C60F1185B}">
      <dgm:prSet/>
      <dgm:spPr/>
      <dgm:t>
        <a:bodyPr/>
        <a:lstStyle/>
        <a:p>
          <a:endParaRPr lang="en-US"/>
        </a:p>
      </dgm:t>
    </dgm:pt>
    <dgm:pt modelId="{B1C9D5CC-19B6-4680-A976-59D23079127C}">
      <dgm:prSet/>
      <dgm:spPr/>
      <dgm:t>
        <a:bodyPr/>
        <a:lstStyle/>
        <a:p>
          <a:r>
            <a:rPr lang="en-US"/>
            <a:t>Data Stores, Governance, and Access</a:t>
          </a:r>
        </a:p>
      </dgm:t>
    </dgm:pt>
    <dgm:pt modelId="{5233FB2A-1066-4EC9-8CEF-734AF8D66D76}" type="parTrans" cxnId="{BAE50B77-AA80-4240-83B6-438A77C15619}">
      <dgm:prSet/>
      <dgm:spPr/>
      <dgm:t>
        <a:bodyPr/>
        <a:lstStyle/>
        <a:p>
          <a:endParaRPr lang="en-US"/>
        </a:p>
      </dgm:t>
    </dgm:pt>
    <dgm:pt modelId="{FF3BAC08-9E9D-4838-9BB1-A29B4E796ED3}" type="sibTrans" cxnId="{BAE50B77-AA80-4240-83B6-438A77C15619}">
      <dgm:prSet/>
      <dgm:spPr/>
      <dgm:t>
        <a:bodyPr/>
        <a:lstStyle/>
        <a:p>
          <a:endParaRPr lang="en-US"/>
        </a:p>
      </dgm:t>
    </dgm:pt>
    <dgm:pt modelId="{3C1C18A9-0F4F-496D-A283-9D3F27169605}">
      <dgm:prSet/>
      <dgm:spPr/>
      <dgm:t>
        <a:bodyPr/>
        <a:lstStyle/>
        <a:p>
          <a:r>
            <a:rPr lang="en-US"/>
            <a:t>Generic Model Creation</a:t>
          </a:r>
        </a:p>
      </dgm:t>
    </dgm:pt>
    <dgm:pt modelId="{EEAFC651-1AB8-4BD4-AC0E-FA6FF830E67A}" type="parTrans" cxnId="{DF9FF87D-F9CD-4EE5-ACCD-85D3B9331B8F}">
      <dgm:prSet/>
      <dgm:spPr/>
      <dgm:t>
        <a:bodyPr/>
        <a:lstStyle/>
        <a:p>
          <a:endParaRPr lang="en-US"/>
        </a:p>
      </dgm:t>
    </dgm:pt>
    <dgm:pt modelId="{A04E0031-08EE-4032-B97F-2DED52FBD534}" type="sibTrans" cxnId="{DF9FF87D-F9CD-4EE5-ACCD-85D3B9331B8F}">
      <dgm:prSet/>
      <dgm:spPr/>
      <dgm:t>
        <a:bodyPr/>
        <a:lstStyle/>
        <a:p>
          <a:endParaRPr lang="en-US"/>
        </a:p>
      </dgm:t>
    </dgm:pt>
    <dgm:pt modelId="{A7F42F9B-C6E2-4430-AF4F-978EE3D0FC08}">
      <dgm:prSet/>
      <dgm:spPr/>
      <dgm:t>
        <a:bodyPr/>
        <a:lstStyle/>
        <a:p>
          <a:r>
            <a:rPr lang="en-US"/>
            <a:t>Data Exploration and experimental compute</a:t>
          </a:r>
        </a:p>
      </dgm:t>
    </dgm:pt>
    <dgm:pt modelId="{2D645847-5C39-4EEF-A2C1-41CEAEBAF1BA}" type="parTrans" cxnId="{97D42E38-F80A-4E5A-A1B5-CAFBD0AFF45C}">
      <dgm:prSet/>
      <dgm:spPr/>
      <dgm:t>
        <a:bodyPr/>
        <a:lstStyle/>
        <a:p>
          <a:endParaRPr lang="en-US"/>
        </a:p>
      </dgm:t>
    </dgm:pt>
    <dgm:pt modelId="{3B0409A6-3A30-41F8-BC3A-8F84AE441810}" type="sibTrans" cxnId="{97D42E38-F80A-4E5A-A1B5-CAFBD0AFF45C}">
      <dgm:prSet/>
      <dgm:spPr/>
      <dgm:t>
        <a:bodyPr/>
        <a:lstStyle/>
        <a:p>
          <a:endParaRPr lang="en-US"/>
        </a:p>
      </dgm:t>
    </dgm:pt>
    <dgm:pt modelId="{436E5569-67F7-4DFB-BD27-6063B82491EE}">
      <dgm:prSet/>
      <dgm:spPr/>
      <dgm:t>
        <a:bodyPr/>
        <a:lstStyle/>
        <a:p>
          <a:r>
            <a:rPr lang="en-US"/>
            <a:t>Model Deployment &amp; Release</a:t>
          </a:r>
        </a:p>
      </dgm:t>
    </dgm:pt>
    <dgm:pt modelId="{94CA23E8-A88F-45A8-B06C-B6081B94317B}" type="parTrans" cxnId="{3D89B434-E42D-4061-A09B-8ABC2BFE76CA}">
      <dgm:prSet/>
      <dgm:spPr/>
      <dgm:t>
        <a:bodyPr/>
        <a:lstStyle/>
        <a:p>
          <a:endParaRPr lang="en-US"/>
        </a:p>
      </dgm:t>
    </dgm:pt>
    <dgm:pt modelId="{96F4B915-530F-4CAA-A407-A94A61BEB20A}" type="sibTrans" cxnId="{3D89B434-E42D-4061-A09B-8ABC2BFE76CA}">
      <dgm:prSet/>
      <dgm:spPr/>
      <dgm:t>
        <a:bodyPr/>
        <a:lstStyle/>
        <a:p>
          <a:endParaRPr lang="en-US"/>
        </a:p>
      </dgm:t>
    </dgm:pt>
    <dgm:pt modelId="{35C45D4C-62C9-4E5F-8E35-E40884BFC57D}">
      <dgm:prSet/>
      <dgm:spPr/>
      <dgm:t>
        <a:bodyPr/>
        <a:lstStyle/>
        <a:p>
          <a:r>
            <a:rPr lang="en-US"/>
            <a:t>Inference serving/monitoring</a:t>
          </a:r>
        </a:p>
      </dgm:t>
    </dgm:pt>
    <dgm:pt modelId="{573A47E3-DB44-4606-BD6B-BC2C5CCADCAA}" type="parTrans" cxnId="{8BD1693D-1050-414D-B37D-AFB0BA8EC829}">
      <dgm:prSet/>
      <dgm:spPr/>
      <dgm:t>
        <a:bodyPr/>
        <a:lstStyle/>
        <a:p>
          <a:endParaRPr lang="en-US"/>
        </a:p>
      </dgm:t>
    </dgm:pt>
    <dgm:pt modelId="{763E0A6A-AB19-4591-86D9-E5AFC6B17B64}" type="sibTrans" cxnId="{8BD1693D-1050-414D-B37D-AFB0BA8EC829}">
      <dgm:prSet/>
      <dgm:spPr/>
      <dgm:t>
        <a:bodyPr/>
        <a:lstStyle/>
        <a:p>
          <a:endParaRPr lang="en-US"/>
        </a:p>
      </dgm:t>
    </dgm:pt>
    <dgm:pt modelId="{959D0D19-84FD-4D55-93F9-BDDE20A390DC}">
      <dgm:prSet/>
      <dgm:spPr/>
      <dgm:t>
        <a:bodyPr/>
        <a:lstStyle/>
        <a:p>
          <a:r>
            <a:rPr lang="en-US"/>
            <a:t>LLM Ops</a:t>
          </a:r>
        </a:p>
      </dgm:t>
    </dgm:pt>
    <dgm:pt modelId="{7239218A-040F-4BEA-BB06-67E70B71F89D}" type="parTrans" cxnId="{897A671B-989D-493E-A913-ADF7EBA85EB0}">
      <dgm:prSet/>
      <dgm:spPr/>
      <dgm:t>
        <a:bodyPr/>
        <a:lstStyle/>
        <a:p>
          <a:endParaRPr lang="en-US"/>
        </a:p>
      </dgm:t>
    </dgm:pt>
    <dgm:pt modelId="{66616621-2D5A-41B1-B787-066A1835CB3A}" type="sibTrans" cxnId="{897A671B-989D-493E-A913-ADF7EBA85EB0}">
      <dgm:prSet/>
      <dgm:spPr/>
      <dgm:t>
        <a:bodyPr/>
        <a:lstStyle/>
        <a:p>
          <a:endParaRPr lang="en-US"/>
        </a:p>
      </dgm:t>
    </dgm:pt>
    <dgm:pt modelId="{8AF20248-8A9D-4302-83F1-C71F6C4C9754}">
      <dgm:prSet/>
      <dgm:spPr/>
      <dgm:t>
        <a:bodyPr/>
        <a:lstStyle/>
        <a:p>
          <a:r>
            <a:rPr lang="en-US"/>
            <a:t>Model discovery and prompt management</a:t>
          </a:r>
        </a:p>
      </dgm:t>
    </dgm:pt>
    <dgm:pt modelId="{4AFC1C12-7F63-4272-B3B3-AF12D10498D2}" type="parTrans" cxnId="{22CCC318-3D1A-48C6-8452-2279F7755137}">
      <dgm:prSet/>
      <dgm:spPr/>
      <dgm:t>
        <a:bodyPr/>
        <a:lstStyle/>
        <a:p>
          <a:endParaRPr lang="en-US"/>
        </a:p>
      </dgm:t>
    </dgm:pt>
    <dgm:pt modelId="{A7DE975F-8DAB-40AF-945B-420ACC63A2B1}" type="sibTrans" cxnId="{22CCC318-3D1A-48C6-8452-2279F7755137}">
      <dgm:prSet/>
      <dgm:spPr/>
      <dgm:t>
        <a:bodyPr/>
        <a:lstStyle/>
        <a:p>
          <a:endParaRPr lang="en-US"/>
        </a:p>
      </dgm:t>
    </dgm:pt>
    <dgm:pt modelId="{8B5AC3BC-FFA7-473C-A1ED-0CE651464BCF}">
      <dgm:prSet/>
      <dgm:spPr/>
      <dgm:t>
        <a:bodyPr/>
        <a:lstStyle/>
        <a:p>
          <a:r>
            <a:rPr lang="en-US"/>
            <a:t>Application Integration</a:t>
          </a:r>
        </a:p>
      </dgm:t>
    </dgm:pt>
    <dgm:pt modelId="{2C033FFC-6DF5-42EB-A093-3181A9F5B287}" type="parTrans" cxnId="{09BCB969-A212-49AF-82A9-F5B7D666EC19}">
      <dgm:prSet/>
      <dgm:spPr/>
      <dgm:t>
        <a:bodyPr/>
        <a:lstStyle/>
        <a:p>
          <a:endParaRPr lang="en-US"/>
        </a:p>
      </dgm:t>
    </dgm:pt>
    <dgm:pt modelId="{33047BBD-23F9-4F60-9CC0-06D0DCF52B13}" type="sibTrans" cxnId="{09BCB969-A212-49AF-82A9-F5B7D666EC19}">
      <dgm:prSet/>
      <dgm:spPr/>
      <dgm:t>
        <a:bodyPr/>
        <a:lstStyle/>
        <a:p>
          <a:endParaRPr lang="en-US"/>
        </a:p>
      </dgm:t>
    </dgm:pt>
    <dgm:pt modelId="{1AFAF7BD-AA20-4BBF-AEF1-D25E030088A1}">
      <dgm:prSet/>
      <dgm:spPr/>
      <dgm:t>
        <a:bodyPr/>
        <a:lstStyle/>
        <a:p>
          <a:r>
            <a:rPr lang="en-US"/>
            <a:t>Ability to bring novel capabilities to existing products with confidence</a:t>
          </a:r>
        </a:p>
      </dgm:t>
    </dgm:pt>
    <dgm:pt modelId="{8805EBFE-8594-4BE6-BEDB-6545763A7F34}" type="parTrans" cxnId="{14504FAB-45B7-45C7-874E-6AAFDE6AF593}">
      <dgm:prSet/>
      <dgm:spPr/>
      <dgm:t>
        <a:bodyPr/>
        <a:lstStyle/>
        <a:p>
          <a:endParaRPr lang="en-US"/>
        </a:p>
      </dgm:t>
    </dgm:pt>
    <dgm:pt modelId="{8B6A9C70-0599-4F15-B10E-87F4DB014069}" type="sibTrans" cxnId="{14504FAB-45B7-45C7-874E-6AAFDE6AF593}">
      <dgm:prSet/>
      <dgm:spPr/>
      <dgm:t>
        <a:bodyPr/>
        <a:lstStyle/>
        <a:p>
          <a:endParaRPr lang="en-US"/>
        </a:p>
      </dgm:t>
    </dgm:pt>
    <dgm:pt modelId="{12E5E30C-3B20-6040-A405-ED3887749231}" type="pres">
      <dgm:prSet presAssocID="{0AF9C389-E376-4B99-875A-965FECDCD9D6}" presName="Name0" presStyleCnt="0">
        <dgm:presLayoutVars>
          <dgm:dir/>
          <dgm:animLvl val="lvl"/>
          <dgm:resizeHandles val="exact"/>
        </dgm:presLayoutVars>
      </dgm:prSet>
      <dgm:spPr/>
    </dgm:pt>
    <dgm:pt modelId="{3C9B5289-F5C6-854B-B7AA-0D7EED410C90}" type="pres">
      <dgm:prSet presAssocID="{84266818-BC26-48B5-9380-010CE15458B8}" presName="linNode" presStyleCnt="0"/>
      <dgm:spPr/>
    </dgm:pt>
    <dgm:pt modelId="{4E95F594-3EBB-7A4B-9A6F-3E15C7C81107}" type="pres">
      <dgm:prSet presAssocID="{84266818-BC26-48B5-9380-010CE15458B8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089AFDD2-5063-4344-88DD-13AA7542B7E6}" type="pres">
      <dgm:prSet presAssocID="{84266818-BC26-48B5-9380-010CE15458B8}" presName="descendantText" presStyleLbl="alignAccFollowNode1" presStyleIdx="0" presStyleCnt="6">
        <dgm:presLayoutVars>
          <dgm:bulletEnabled val="1"/>
        </dgm:presLayoutVars>
      </dgm:prSet>
      <dgm:spPr/>
    </dgm:pt>
    <dgm:pt modelId="{46FBD8C4-7D18-6F43-9489-FCB2E2616AF3}" type="pres">
      <dgm:prSet presAssocID="{119BB62B-0E88-417E-A579-1223F09596B0}" presName="sp" presStyleCnt="0"/>
      <dgm:spPr/>
    </dgm:pt>
    <dgm:pt modelId="{CCC45690-1B01-A54F-A241-EBC7774EF6D1}" type="pres">
      <dgm:prSet presAssocID="{AB50DB26-980A-45F7-9E87-BC8CEFEF8FE2}" presName="linNode" presStyleCnt="0"/>
      <dgm:spPr/>
    </dgm:pt>
    <dgm:pt modelId="{2FFEA3DC-A97C-E349-A19F-D6F4CF7D4803}" type="pres">
      <dgm:prSet presAssocID="{AB50DB26-980A-45F7-9E87-BC8CEFEF8FE2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4616BE47-AF8D-BF47-A32D-2CE67C9C5A3E}" type="pres">
      <dgm:prSet presAssocID="{AB50DB26-980A-45F7-9E87-BC8CEFEF8FE2}" presName="descendantText" presStyleLbl="alignAccFollowNode1" presStyleIdx="1" presStyleCnt="6">
        <dgm:presLayoutVars>
          <dgm:bulletEnabled val="1"/>
        </dgm:presLayoutVars>
      </dgm:prSet>
      <dgm:spPr/>
    </dgm:pt>
    <dgm:pt modelId="{B6C98B7D-3DDB-6743-8BD0-B49706BE7688}" type="pres">
      <dgm:prSet presAssocID="{EE03E191-A2EC-4BAB-920B-49EC1AEBCA90}" presName="sp" presStyleCnt="0"/>
      <dgm:spPr/>
    </dgm:pt>
    <dgm:pt modelId="{86765DD9-A650-5246-B385-FEF4721E462D}" type="pres">
      <dgm:prSet presAssocID="{3C1C18A9-0F4F-496D-A283-9D3F27169605}" presName="linNode" presStyleCnt="0"/>
      <dgm:spPr/>
    </dgm:pt>
    <dgm:pt modelId="{B0B30FEC-668F-2343-8E10-4598354F0C5F}" type="pres">
      <dgm:prSet presAssocID="{3C1C18A9-0F4F-496D-A283-9D3F2716960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ABE8E916-52B8-E748-B5AC-47850C21151D}" type="pres">
      <dgm:prSet presAssocID="{3C1C18A9-0F4F-496D-A283-9D3F27169605}" presName="descendantText" presStyleLbl="alignAccFollowNode1" presStyleIdx="2" presStyleCnt="6">
        <dgm:presLayoutVars>
          <dgm:bulletEnabled val="1"/>
        </dgm:presLayoutVars>
      </dgm:prSet>
      <dgm:spPr/>
    </dgm:pt>
    <dgm:pt modelId="{D32A0AE7-2692-DC47-B27D-DA8ABE0459DD}" type="pres">
      <dgm:prSet presAssocID="{A04E0031-08EE-4032-B97F-2DED52FBD534}" presName="sp" presStyleCnt="0"/>
      <dgm:spPr/>
    </dgm:pt>
    <dgm:pt modelId="{74F28B27-F42F-B949-866C-4BCF21372EE6}" type="pres">
      <dgm:prSet presAssocID="{436E5569-67F7-4DFB-BD27-6063B82491EE}" presName="linNode" presStyleCnt="0"/>
      <dgm:spPr/>
    </dgm:pt>
    <dgm:pt modelId="{BCEF7D74-A272-A042-88EA-A67B19A80940}" type="pres">
      <dgm:prSet presAssocID="{436E5569-67F7-4DFB-BD27-6063B82491EE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8257835-A38D-0F4B-893F-8BC32D84B3A8}" type="pres">
      <dgm:prSet presAssocID="{436E5569-67F7-4DFB-BD27-6063B82491EE}" presName="descendantText" presStyleLbl="alignAccFollowNode1" presStyleIdx="3" presStyleCnt="6">
        <dgm:presLayoutVars>
          <dgm:bulletEnabled val="1"/>
        </dgm:presLayoutVars>
      </dgm:prSet>
      <dgm:spPr/>
    </dgm:pt>
    <dgm:pt modelId="{01CB0533-40FE-164B-99F5-6430B9E3E3BB}" type="pres">
      <dgm:prSet presAssocID="{96F4B915-530F-4CAA-A407-A94A61BEB20A}" presName="sp" presStyleCnt="0"/>
      <dgm:spPr/>
    </dgm:pt>
    <dgm:pt modelId="{03E8DF2B-7863-114B-9521-DFD416A9E140}" type="pres">
      <dgm:prSet presAssocID="{959D0D19-84FD-4D55-93F9-BDDE20A390DC}" presName="linNode" presStyleCnt="0"/>
      <dgm:spPr/>
    </dgm:pt>
    <dgm:pt modelId="{D5E8A146-58D6-AC4E-B7EB-9D4CEDF8B0EB}" type="pres">
      <dgm:prSet presAssocID="{959D0D19-84FD-4D55-93F9-BDDE20A390DC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C4E3A9DB-FBDA-D244-8783-4F574ED8B2E7}" type="pres">
      <dgm:prSet presAssocID="{959D0D19-84FD-4D55-93F9-BDDE20A390DC}" presName="descendantText" presStyleLbl="alignAccFollowNode1" presStyleIdx="4" presStyleCnt="6">
        <dgm:presLayoutVars>
          <dgm:bulletEnabled val="1"/>
        </dgm:presLayoutVars>
      </dgm:prSet>
      <dgm:spPr/>
    </dgm:pt>
    <dgm:pt modelId="{90D6C498-CD8D-2D41-94D8-4611CBF88400}" type="pres">
      <dgm:prSet presAssocID="{66616621-2D5A-41B1-B787-066A1835CB3A}" presName="sp" presStyleCnt="0"/>
      <dgm:spPr/>
    </dgm:pt>
    <dgm:pt modelId="{3D49C32F-AF13-C942-B1AB-DB2BD8A7B05F}" type="pres">
      <dgm:prSet presAssocID="{8B5AC3BC-FFA7-473C-A1ED-0CE651464BCF}" presName="linNode" presStyleCnt="0"/>
      <dgm:spPr/>
    </dgm:pt>
    <dgm:pt modelId="{30FE0375-F6E3-3640-9F86-1E103F570A9C}" type="pres">
      <dgm:prSet presAssocID="{8B5AC3BC-FFA7-473C-A1ED-0CE651464BCF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2BFF4E09-7526-1143-83D0-EBCC5EDC9375}" type="pres">
      <dgm:prSet presAssocID="{8B5AC3BC-FFA7-473C-A1ED-0CE651464BCF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DBBA3714-986E-444E-9245-1B99660A6057}" type="presOf" srcId="{AB50DB26-980A-45F7-9E87-BC8CEFEF8FE2}" destId="{2FFEA3DC-A97C-E349-A19F-D6F4CF7D4803}" srcOrd="0" destOrd="0" presId="urn:microsoft.com/office/officeart/2005/8/layout/vList5"/>
    <dgm:cxn modelId="{5292A514-DD62-3946-93BF-F0B0157A5804}" type="presOf" srcId="{26978235-039A-4C12-A294-F042DC0ED66E}" destId="{089AFDD2-5063-4344-88DD-13AA7542B7E6}" srcOrd="0" destOrd="0" presId="urn:microsoft.com/office/officeart/2005/8/layout/vList5"/>
    <dgm:cxn modelId="{22CCC318-3D1A-48C6-8452-2279F7755137}" srcId="{959D0D19-84FD-4D55-93F9-BDDE20A390DC}" destId="{8AF20248-8A9D-4302-83F1-C71F6C4C9754}" srcOrd="0" destOrd="0" parTransId="{4AFC1C12-7F63-4272-B3B3-AF12D10498D2}" sibTransId="{A7DE975F-8DAB-40AF-945B-420ACC63A2B1}"/>
    <dgm:cxn modelId="{897A671B-989D-493E-A913-ADF7EBA85EB0}" srcId="{0AF9C389-E376-4B99-875A-965FECDCD9D6}" destId="{959D0D19-84FD-4D55-93F9-BDDE20A390DC}" srcOrd="4" destOrd="0" parTransId="{7239218A-040F-4BEA-BB06-67E70B71F89D}" sibTransId="{66616621-2D5A-41B1-B787-066A1835CB3A}"/>
    <dgm:cxn modelId="{BB271F1F-5F2E-4B40-BCFC-2D5EB8209D59}" srcId="{0AF9C389-E376-4B99-875A-965FECDCD9D6}" destId="{84266818-BC26-48B5-9380-010CE15458B8}" srcOrd="0" destOrd="0" parTransId="{320F02C2-57B7-4834-9000-97091BA2766F}" sibTransId="{119BB62B-0E88-417E-A579-1223F09596B0}"/>
    <dgm:cxn modelId="{7606AB34-A3F4-4F78-ABFC-068C60F1185B}" srcId="{0AF9C389-E376-4B99-875A-965FECDCD9D6}" destId="{AB50DB26-980A-45F7-9E87-BC8CEFEF8FE2}" srcOrd="1" destOrd="0" parTransId="{C8A51F7E-4EA2-42BD-A389-54F96A44E6D2}" sibTransId="{EE03E191-A2EC-4BAB-920B-49EC1AEBCA90}"/>
    <dgm:cxn modelId="{172DAD34-9E8A-5A47-ACE4-EF5F811D7ED3}" type="presOf" srcId="{8B5AC3BC-FFA7-473C-A1ED-0CE651464BCF}" destId="{30FE0375-F6E3-3640-9F86-1E103F570A9C}" srcOrd="0" destOrd="0" presId="urn:microsoft.com/office/officeart/2005/8/layout/vList5"/>
    <dgm:cxn modelId="{3D89B434-E42D-4061-A09B-8ABC2BFE76CA}" srcId="{0AF9C389-E376-4B99-875A-965FECDCD9D6}" destId="{436E5569-67F7-4DFB-BD27-6063B82491EE}" srcOrd="3" destOrd="0" parTransId="{94CA23E8-A88F-45A8-B06C-B6081B94317B}" sibTransId="{96F4B915-530F-4CAA-A407-A94A61BEB20A}"/>
    <dgm:cxn modelId="{97D42E38-F80A-4E5A-A1B5-CAFBD0AFF45C}" srcId="{3C1C18A9-0F4F-496D-A283-9D3F27169605}" destId="{A7F42F9B-C6E2-4430-AF4F-978EE3D0FC08}" srcOrd="0" destOrd="0" parTransId="{2D645847-5C39-4EEF-A2C1-41CEAEBAF1BA}" sibTransId="{3B0409A6-3A30-41F8-BC3A-8F84AE441810}"/>
    <dgm:cxn modelId="{8BD1693D-1050-414D-B37D-AFB0BA8EC829}" srcId="{436E5569-67F7-4DFB-BD27-6063B82491EE}" destId="{35C45D4C-62C9-4E5F-8E35-E40884BFC57D}" srcOrd="0" destOrd="0" parTransId="{573A47E3-DB44-4606-BD6B-BC2C5CCADCAA}" sibTransId="{763E0A6A-AB19-4591-86D9-E5AFC6B17B64}"/>
    <dgm:cxn modelId="{5E869A4D-1223-3245-B78C-BBCBE13E340B}" type="presOf" srcId="{8AF20248-8A9D-4302-83F1-C71F6C4C9754}" destId="{C4E3A9DB-FBDA-D244-8783-4F574ED8B2E7}" srcOrd="0" destOrd="0" presId="urn:microsoft.com/office/officeart/2005/8/layout/vList5"/>
    <dgm:cxn modelId="{385CA14F-5BC4-F648-B574-441409399203}" type="presOf" srcId="{1AFAF7BD-AA20-4BBF-AEF1-D25E030088A1}" destId="{2BFF4E09-7526-1143-83D0-EBCC5EDC9375}" srcOrd="0" destOrd="0" presId="urn:microsoft.com/office/officeart/2005/8/layout/vList5"/>
    <dgm:cxn modelId="{09BCB969-A212-49AF-82A9-F5B7D666EC19}" srcId="{0AF9C389-E376-4B99-875A-965FECDCD9D6}" destId="{8B5AC3BC-FFA7-473C-A1ED-0CE651464BCF}" srcOrd="5" destOrd="0" parTransId="{2C033FFC-6DF5-42EB-A093-3181A9F5B287}" sibTransId="{33047BBD-23F9-4F60-9CC0-06D0DCF52B13}"/>
    <dgm:cxn modelId="{BAE50B77-AA80-4240-83B6-438A77C15619}" srcId="{AB50DB26-980A-45F7-9E87-BC8CEFEF8FE2}" destId="{B1C9D5CC-19B6-4680-A976-59D23079127C}" srcOrd="0" destOrd="0" parTransId="{5233FB2A-1066-4EC9-8CEF-734AF8D66D76}" sibTransId="{FF3BAC08-9E9D-4838-9BB1-A29B4E796ED3}"/>
    <dgm:cxn modelId="{DF9FF87D-F9CD-4EE5-ACCD-85D3B9331B8F}" srcId="{0AF9C389-E376-4B99-875A-965FECDCD9D6}" destId="{3C1C18A9-0F4F-496D-A283-9D3F27169605}" srcOrd="2" destOrd="0" parTransId="{EEAFC651-1AB8-4BD4-AC0E-FA6FF830E67A}" sibTransId="{A04E0031-08EE-4032-B97F-2DED52FBD534}"/>
    <dgm:cxn modelId="{E28B518D-8986-46D4-822B-CAD33D4B7D6D}" srcId="{84266818-BC26-48B5-9380-010CE15458B8}" destId="{26978235-039A-4C12-A294-F042DC0ED66E}" srcOrd="0" destOrd="0" parTransId="{CD41DD86-0758-4E17-AE6C-02E883D17047}" sibTransId="{EE492975-2179-4717-BB6D-434F8EEDFC0A}"/>
    <dgm:cxn modelId="{DFE4148F-A2E5-D845-A51D-0DC515175B6D}" type="presOf" srcId="{A7F42F9B-C6E2-4430-AF4F-978EE3D0FC08}" destId="{ABE8E916-52B8-E748-B5AC-47850C21151D}" srcOrd="0" destOrd="0" presId="urn:microsoft.com/office/officeart/2005/8/layout/vList5"/>
    <dgm:cxn modelId="{336FCFA5-3AEC-F344-B911-4ADEB839B5B3}" type="presOf" srcId="{35C45D4C-62C9-4E5F-8E35-E40884BFC57D}" destId="{D8257835-A38D-0F4B-893F-8BC32D84B3A8}" srcOrd="0" destOrd="0" presId="urn:microsoft.com/office/officeart/2005/8/layout/vList5"/>
    <dgm:cxn modelId="{14504FAB-45B7-45C7-874E-6AAFDE6AF593}" srcId="{8B5AC3BC-FFA7-473C-A1ED-0CE651464BCF}" destId="{1AFAF7BD-AA20-4BBF-AEF1-D25E030088A1}" srcOrd="0" destOrd="0" parTransId="{8805EBFE-8594-4BE6-BEDB-6545763A7F34}" sibTransId="{8B6A9C70-0599-4F15-B10E-87F4DB014069}"/>
    <dgm:cxn modelId="{35462ABA-E966-7A49-BB4B-B8A9BF72A345}" type="presOf" srcId="{959D0D19-84FD-4D55-93F9-BDDE20A390DC}" destId="{D5E8A146-58D6-AC4E-B7EB-9D4CEDF8B0EB}" srcOrd="0" destOrd="0" presId="urn:microsoft.com/office/officeart/2005/8/layout/vList5"/>
    <dgm:cxn modelId="{95FC45BD-6BB8-AF4C-8FCE-6EA0D369BFEF}" type="presOf" srcId="{0AF9C389-E376-4B99-875A-965FECDCD9D6}" destId="{12E5E30C-3B20-6040-A405-ED3887749231}" srcOrd="0" destOrd="0" presId="urn:microsoft.com/office/officeart/2005/8/layout/vList5"/>
    <dgm:cxn modelId="{4484EBE4-1198-E540-ADBF-0272BDD1BD86}" type="presOf" srcId="{3C1C18A9-0F4F-496D-A283-9D3F27169605}" destId="{B0B30FEC-668F-2343-8E10-4598354F0C5F}" srcOrd="0" destOrd="0" presId="urn:microsoft.com/office/officeart/2005/8/layout/vList5"/>
    <dgm:cxn modelId="{62EABBF4-BAB0-C74D-B271-24C5FDF5F853}" type="presOf" srcId="{B1C9D5CC-19B6-4680-A976-59D23079127C}" destId="{4616BE47-AF8D-BF47-A32D-2CE67C9C5A3E}" srcOrd="0" destOrd="0" presId="urn:microsoft.com/office/officeart/2005/8/layout/vList5"/>
    <dgm:cxn modelId="{A3F7D2F6-456E-FF44-849F-A1C13019A569}" type="presOf" srcId="{436E5569-67F7-4DFB-BD27-6063B82491EE}" destId="{BCEF7D74-A272-A042-88EA-A67B19A80940}" srcOrd="0" destOrd="0" presId="urn:microsoft.com/office/officeart/2005/8/layout/vList5"/>
    <dgm:cxn modelId="{2B4871FB-B1CA-504C-A13E-EA66442C8904}" type="presOf" srcId="{84266818-BC26-48B5-9380-010CE15458B8}" destId="{4E95F594-3EBB-7A4B-9A6F-3E15C7C81107}" srcOrd="0" destOrd="0" presId="urn:microsoft.com/office/officeart/2005/8/layout/vList5"/>
    <dgm:cxn modelId="{326F9D59-1662-614A-95FF-B39BA6113057}" type="presParOf" srcId="{12E5E30C-3B20-6040-A405-ED3887749231}" destId="{3C9B5289-F5C6-854B-B7AA-0D7EED410C90}" srcOrd="0" destOrd="0" presId="urn:microsoft.com/office/officeart/2005/8/layout/vList5"/>
    <dgm:cxn modelId="{0A8557FB-A597-4348-9159-F0CCA3EADF7F}" type="presParOf" srcId="{3C9B5289-F5C6-854B-B7AA-0D7EED410C90}" destId="{4E95F594-3EBB-7A4B-9A6F-3E15C7C81107}" srcOrd="0" destOrd="0" presId="urn:microsoft.com/office/officeart/2005/8/layout/vList5"/>
    <dgm:cxn modelId="{2CB2F6FE-2A27-4D4F-825D-056348EBC5E5}" type="presParOf" srcId="{3C9B5289-F5C6-854B-B7AA-0D7EED410C90}" destId="{089AFDD2-5063-4344-88DD-13AA7542B7E6}" srcOrd="1" destOrd="0" presId="urn:microsoft.com/office/officeart/2005/8/layout/vList5"/>
    <dgm:cxn modelId="{00FF715B-19EB-9F4E-B803-A6EEF86DB981}" type="presParOf" srcId="{12E5E30C-3B20-6040-A405-ED3887749231}" destId="{46FBD8C4-7D18-6F43-9489-FCB2E2616AF3}" srcOrd="1" destOrd="0" presId="urn:microsoft.com/office/officeart/2005/8/layout/vList5"/>
    <dgm:cxn modelId="{D7CFAEE0-C9BF-364B-81F1-5D39EE743048}" type="presParOf" srcId="{12E5E30C-3B20-6040-A405-ED3887749231}" destId="{CCC45690-1B01-A54F-A241-EBC7774EF6D1}" srcOrd="2" destOrd="0" presId="urn:microsoft.com/office/officeart/2005/8/layout/vList5"/>
    <dgm:cxn modelId="{9831B08D-80F9-644B-B9FD-AFF8620C2AA6}" type="presParOf" srcId="{CCC45690-1B01-A54F-A241-EBC7774EF6D1}" destId="{2FFEA3DC-A97C-E349-A19F-D6F4CF7D4803}" srcOrd="0" destOrd="0" presId="urn:microsoft.com/office/officeart/2005/8/layout/vList5"/>
    <dgm:cxn modelId="{75869BEE-01D6-D74D-B9B6-0F9878F52EDD}" type="presParOf" srcId="{CCC45690-1B01-A54F-A241-EBC7774EF6D1}" destId="{4616BE47-AF8D-BF47-A32D-2CE67C9C5A3E}" srcOrd="1" destOrd="0" presId="urn:microsoft.com/office/officeart/2005/8/layout/vList5"/>
    <dgm:cxn modelId="{D875425E-5A3D-6A4F-A5B5-454DFB6786FD}" type="presParOf" srcId="{12E5E30C-3B20-6040-A405-ED3887749231}" destId="{B6C98B7D-3DDB-6743-8BD0-B49706BE7688}" srcOrd="3" destOrd="0" presId="urn:microsoft.com/office/officeart/2005/8/layout/vList5"/>
    <dgm:cxn modelId="{F24135DD-9837-C844-B1FA-AF5A5642D2C7}" type="presParOf" srcId="{12E5E30C-3B20-6040-A405-ED3887749231}" destId="{86765DD9-A650-5246-B385-FEF4721E462D}" srcOrd="4" destOrd="0" presId="urn:microsoft.com/office/officeart/2005/8/layout/vList5"/>
    <dgm:cxn modelId="{7690FC1C-35B3-7B40-9653-6490B4C6E00A}" type="presParOf" srcId="{86765DD9-A650-5246-B385-FEF4721E462D}" destId="{B0B30FEC-668F-2343-8E10-4598354F0C5F}" srcOrd="0" destOrd="0" presId="urn:microsoft.com/office/officeart/2005/8/layout/vList5"/>
    <dgm:cxn modelId="{4BC432FA-6CFD-1645-ADF9-D75D61584496}" type="presParOf" srcId="{86765DD9-A650-5246-B385-FEF4721E462D}" destId="{ABE8E916-52B8-E748-B5AC-47850C21151D}" srcOrd="1" destOrd="0" presId="urn:microsoft.com/office/officeart/2005/8/layout/vList5"/>
    <dgm:cxn modelId="{33D0F3F5-37E3-EF43-97AA-B7A70E926592}" type="presParOf" srcId="{12E5E30C-3B20-6040-A405-ED3887749231}" destId="{D32A0AE7-2692-DC47-B27D-DA8ABE0459DD}" srcOrd="5" destOrd="0" presId="urn:microsoft.com/office/officeart/2005/8/layout/vList5"/>
    <dgm:cxn modelId="{6BC17F5B-9ACC-544B-B157-E7D0FA884AF1}" type="presParOf" srcId="{12E5E30C-3B20-6040-A405-ED3887749231}" destId="{74F28B27-F42F-B949-866C-4BCF21372EE6}" srcOrd="6" destOrd="0" presId="urn:microsoft.com/office/officeart/2005/8/layout/vList5"/>
    <dgm:cxn modelId="{52AFF9F7-03E0-574A-A071-E003C1325F2D}" type="presParOf" srcId="{74F28B27-F42F-B949-866C-4BCF21372EE6}" destId="{BCEF7D74-A272-A042-88EA-A67B19A80940}" srcOrd="0" destOrd="0" presId="urn:microsoft.com/office/officeart/2005/8/layout/vList5"/>
    <dgm:cxn modelId="{3DA6A82B-FD22-5147-93CE-2B876FCBC7F6}" type="presParOf" srcId="{74F28B27-F42F-B949-866C-4BCF21372EE6}" destId="{D8257835-A38D-0F4B-893F-8BC32D84B3A8}" srcOrd="1" destOrd="0" presId="urn:microsoft.com/office/officeart/2005/8/layout/vList5"/>
    <dgm:cxn modelId="{6E118A66-03E5-E94F-AD2D-8C3761E99B62}" type="presParOf" srcId="{12E5E30C-3B20-6040-A405-ED3887749231}" destId="{01CB0533-40FE-164B-99F5-6430B9E3E3BB}" srcOrd="7" destOrd="0" presId="urn:microsoft.com/office/officeart/2005/8/layout/vList5"/>
    <dgm:cxn modelId="{26207A6B-7975-CE4A-8C87-FBED66FD32E8}" type="presParOf" srcId="{12E5E30C-3B20-6040-A405-ED3887749231}" destId="{03E8DF2B-7863-114B-9521-DFD416A9E140}" srcOrd="8" destOrd="0" presId="urn:microsoft.com/office/officeart/2005/8/layout/vList5"/>
    <dgm:cxn modelId="{C8CDAF9F-6FB4-D548-8FF3-E8EDB806B6C9}" type="presParOf" srcId="{03E8DF2B-7863-114B-9521-DFD416A9E140}" destId="{D5E8A146-58D6-AC4E-B7EB-9D4CEDF8B0EB}" srcOrd="0" destOrd="0" presId="urn:microsoft.com/office/officeart/2005/8/layout/vList5"/>
    <dgm:cxn modelId="{A15602D9-592B-6B47-B512-41C681821FD9}" type="presParOf" srcId="{03E8DF2B-7863-114B-9521-DFD416A9E140}" destId="{C4E3A9DB-FBDA-D244-8783-4F574ED8B2E7}" srcOrd="1" destOrd="0" presId="urn:microsoft.com/office/officeart/2005/8/layout/vList5"/>
    <dgm:cxn modelId="{D4144662-9DF5-1042-BFA1-F94597DC551C}" type="presParOf" srcId="{12E5E30C-3B20-6040-A405-ED3887749231}" destId="{90D6C498-CD8D-2D41-94D8-4611CBF88400}" srcOrd="9" destOrd="0" presId="urn:microsoft.com/office/officeart/2005/8/layout/vList5"/>
    <dgm:cxn modelId="{19CB8DA7-4163-8247-B2F4-7471E090C9E8}" type="presParOf" srcId="{12E5E30C-3B20-6040-A405-ED3887749231}" destId="{3D49C32F-AF13-C942-B1AB-DB2BD8A7B05F}" srcOrd="10" destOrd="0" presId="urn:microsoft.com/office/officeart/2005/8/layout/vList5"/>
    <dgm:cxn modelId="{DB817313-E86F-4B40-993E-1FCFF5E1AE0D}" type="presParOf" srcId="{3D49C32F-AF13-C942-B1AB-DB2BD8A7B05F}" destId="{30FE0375-F6E3-3640-9F86-1E103F570A9C}" srcOrd="0" destOrd="0" presId="urn:microsoft.com/office/officeart/2005/8/layout/vList5"/>
    <dgm:cxn modelId="{AC4855B2-D889-AA42-913E-715373637189}" type="presParOf" srcId="{3D49C32F-AF13-C942-B1AB-DB2BD8A7B05F}" destId="{2BFF4E09-7526-1143-83D0-EBCC5EDC937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7BBA59F-24BE-4C8C-93DB-DE379DA6FC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00120A-F3DF-4545-9456-1C3E77B07068}">
      <dgm:prSet custT="1"/>
      <dgm:spPr/>
      <dgm:t>
        <a:bodyPr/>
        <a:lstStyle/>
        <a:p>
          <a:r>
            <a:rPr lang="en-US" sz="2400" dirty="0">
              <a:latin typeface="Roboto" panose="02000000000000000000" pitchFamily="2" charset="0"/>
              <a:ea typeface="Roboto" panose="02000000000000000000" pitchFamily="2" charset="0"/>
            </a:rPr>
            <a:t>Buzzwords</a:t>
          </a:r>
        </a:p>
      </dgm:t>
    </dgm:pt>
    <dgm:pt modelId="{723C018A-051B-430B-B145-CE3627BE2845}" type="parTrans" cxnId="{15C26A7D-5AE0-42F9-A754-5692E8E67F91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C140246-CD39-419C-AFF3-4616791D5CA9}" type="sibTrans" cxnId="{15C26A7D-5AE0-42F9-A754-5692E8E67F91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B34A4A6-1571-4304-94AE-8EE492221789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“AI” has a history of being a term for ‘any technology we don’t use regularly </a:t>
          </a:r>
          <a:r>
            <a:rPr lang="en-US" sz="2000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yet</a:t>
          </a:r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’</a:t>
          </a:r>
        </a:p>
      </dgm:t>
    </dgm:pt>
    <dgm:pt modelId="{8D87A0FA-5CAF-4603-B31E-2CA9C5CB6AFC}" type="parTrans" cxnId="{77D19C8E-0D90-4C45-9107-87C3CFD74F81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C143FB1-BAD8-459D-A6E4-F9FF806B9A6C}" type="sibTrans" cxnId="{77D19C8E-0D90-4C45-9107-87C3CFD74F81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FF54574-EF1A-4573-8A6B-225E23DFECF5}">
      <dgm:prSet custT="1"/>
      <dgm:spPr/>
      <dgm:t>
        <a:bodyPr/>
        <a:lstStyle/>
        <a:p>
          <a:r>
            <a:rPr lang="en-US" sz="2400">
              <a:latin typeface="Roboto" panose="02000000000000000000" pitchFamily="2" charset="0"/>
              <a:ea typeface="Roboto" panose="02000000000000000000" pitchFamily="2" charset="0"/>
            </a:rPr>
            <a:t>Interaction Points</a:t>
          </a:r>
        </a:p>
      </dgm:t>
    </dgm:pt>
    <dgm:pt modelId="{AA781C2A-7667-4F35-95D5-34DE4E475339}" type="parTrans" cxnId="{46A9075A-6A5E-44AF-952C-7FBAC49A0943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032FA00-02A2-45DD-8336-C8E8D98C676F}" type="sibTrans" cxnId="{46A9075A-6A5E-44AF-952C-7FBAC49A0943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D25B29E-2EC7-4EDA-BBF7-02C291A62A16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“Give me a </a:t>
          </a:r>
          <a:r>
            <a:rPr lang="en-US" sz="20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fulcrum</a:t>
          </a:r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 and I’ll automate the world”</a:t>
          </a:r>
        </a:p>
      </dgm:t>
    </dgm:pt>
    <dgm:pt modelId="{3DEA2290-9D05-4C87-8ADD-2882BCEB7CB9}" type="parTrans" cxnId="{33D37DA3-BECD-490F-8369-933657BAF57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51E003E-5A41-4066-A9E3-FFDE4A21A05F}" type="sibTrans" cxnId="{33D37DA3-BECD-490F-8369-933657BAF57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0847C74-4DA3-40FC-9143-3E3FE9994956}">
      <dgm:prSet custT="1"/>
      <dgm:spPr/>
      <dgm:t>
        <a:bodyPr/>
        <a:lstStyle/>
        <a:p>
          <a:r>
            <a:rPr lang="en-US" sz="2400">
              <a:latin typeface="Roboto" panose="02000000000000000000" pitchFamily="2" charset="0"/>
              <a:ea typeface="Roboto" panose="02000000000000000000" pitchFamily="2" charset="0"/>
            </a:rPr>
            <a:t>Hallucinations</a:t>
          </a:r>
        </a:p>
      </dgm:t>
    </dgm:pt>
    <dgm:pt modelId="{21F0EBF1-762E-4399-AF66-9F716D13DB11}" type="parTrans" cxnId="{9F6C868D-9E31-483E-AC28-3AA05AAB839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67F1FC2-A341-49BC-9CE0-CA336EE226F7}" type="sibTrans" cxnId="{9F6C868D-9E31-483E-AC28-3AA05AAB839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60E3AED-038A-4E84-B806-79A6C1A0B007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“LLMs” don’t “lie”; they blabber </a:t>
          </a:r>
          <a:r>
            <a:rPr lang="en-US" sz="2000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without regard for the truth</a:t>
          </a:r>
        </a:p>
      </dgm:t>
    </dgm:pt>
    <dgm:pt modelId="{605867E6-D8CD-4517-8F66-063FDC350000}" type="parTrans" cxnId="{2757DA02-001B-46E1-B8D7-75D48C14ED82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2ADA3CA-EC7E-4F99-A80C-0115AD0CEE6E}" type="sibTrans" cxnId="{2757DA02-001B-46E1-B8D7-75D48C14ED82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3025A06-BC94-4C2D-8992-AD0AC38D8751}">
      <dgm:prSet custT="1"/>
      <dgm:spPr/>
      <dgm:t>
        <a:bodyPr/>
        <a:lstStyle/>
        <a:p>
          <a:r>
            <a:rPr lang="en-US" sz="2400">
              <a:latin typeface="Roboto" panose="02000000000000000000" pitchFamily="2" charset="0"/>
              <a:ea typeface="Roboto" panose="02000000000000000000" pitchFamily="2" charset="0"/>
            </a:rPr>
            <a:t>Production</a:t>
          </a:r>
        </a:p>
      </dgm:t>
    </dgm:pt>
    <dgm:pt modelId="{EB9F26E5-5310-41D7-B582-56A299C532AC}" type="parTrans" cxnId="{0C23DED8-9651-4943-85A3-41BACE417B85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3AE0399-B618-4D5E-B3BD-C0D4C1D2A37D}" type="sibTrans" cxnId="{0C23DED8-9651-4943-85A3-41BACE417B85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05DE934-0A2A-4C49-9A63-F85B0E7DBDA8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The distance between “Works on my machine” and an actual product is a lot </a:t>
          </a:r>
          <a:r>
            <a:rPr lang="en-US" sz="2000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further away than you think</a:t>
          </a:r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.</a:t>
          </a:r>
        </a:p>
      </dgm:t>
    </dgm:pt>
    <dgm:pt modelId="{0203F421-6DC3-408F-B34F-B0E3AC717E53}" type="parTrans" cxnId="{C2BCFE45-229C-4352-8F29-E6AECA3D67F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D328610-78CA-4345-B29E-E4104577E7AA}" type="sibTrans" cxnId="{C2BCFE45-229C-4352-8F29-E6AECA3D67F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9AB20374-C281-45F4-8697-D66394BD8EBE}">
      <dgm:prSet custT="1"/>
      <dgm:spPr/>
      <dgm:t>
        <a:bodyPr/>
        <a:lstStyle/>
        <a:p>
          <a:r>
            <a:rPr lang="en-US" sz="2400">
              <a:latin typeface="Roboto" panose="02000000000000000000" pitchFamily="2" charset="0"/>
              <a:ea typeface="Roboto" panose="02000000000000000000" pitchFamily="2" charset="0"/>
            </a:rPr>
            <a:t>Systems</a:t>
          </a:r>
        </a:p>
      </dgm:t>
    </dgm:pt>
    <dgm:pt modelId="{93D7D530-564F-4198-A7C3-29EF798886E3}" type="parTrans" cxnId="{05BFC0DE-6774-4C82-B7FA-D4255D1030F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04D8FEC-FDC3-42B8-B3AB-E9BCC8861272}" type="sibTrans" cxnId="{05BFC0DE-6774-4C82-B7FA-D4255D1030F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4A7FA7F-FCA3-4F49-A07F-3A1F76DE9588}">
      <dgm:prSet custT="1"/>
      <dgm:spPr/>
      <dgm:t>
        <a:bodyPr/>
        <a:lstStyle/>
        <a:p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To cross that distance, you need to </a:t>
          </a:r>
          <a:r>
            <a:rPr lang="en-US" sz="2000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bring a clan </a:t>
          </a:r>
          <a:r>
            <a:rPr lang="en-US" sz="2000" dirty="0">
              <a:latin typeface="Roboto" panose="02000000000000000000" pitchFamily="2" charset="0"/>
              <a:ea typeface="Roboto" panose="02000000000000000000" pitchFamily="2" charset="0"/>
            </a:rPr>
            <a:t>along with you.</a:t>
          </a:r>
        </a:p>
      </dgm:t>
    </dgm:pt>
    <dgm:pt modelId="{8B995370-7EA4-4455-A3D1-8656DA2F6DAF}" type="parTrans" cxnId="{3F3B4FBD-8CF3-47CA-A414-771BB8A8A0A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95D27326-9E99-4C19-9D1C-8D5FA6B766C9}" type="sibTrans" cxnId="{3F3B4FBD-8CF3-47CA-A414-771BB8A8A0A9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3785A23-4FEB-473E-BB46-088F9B3572DF}" type="pres">
      <dgm:prSet presAssocID="{57BBA59F-24BE-4C8C-93DB-DE379DA6FCA3}" presName="root" presStyleCnt="0">
        <dgm:presLayoutVars>
          <dgm:dir/>
          <dgm:resizeHandles val="exact"/>
        </dgm:presLayoutVars>
      </dgm:prSet>
      <dgm:spPr/>
    </dgm:pt>
    <dgm:pt modelId="{05BECCF0-660C-4905-B950-5B27E5F36F06}" type="pres">
      <dgm:prSet presAssocID="{7900120A-F3DF-4545-9456-1C3E77B07068}" presName="compNode" presStyleCnt="0"/>
      <dgm:spPr/>
    </dgm:pt>
    <dgm:pt modelId="{F50D9B26-DA80-4895-82FA-13E8FAC0A743}" type="pres">
      <dgm:prSet presAssocID="{7900120A-F3DF-4545-9456-1C3E77B07068}" presName="bgRect" presStyleLbl="bgShp" presStyleIdx="0" presStyleCnt="5"/>
      <dgm:spPr/>
    </dgm:pt>
    <dgm:pt modelId="{20626CD5-B94B-479F-97A5-7C489C6DC8A6}" type="pres">
      <dgm:prSet presAssocID="{7900120A-F3DF-4545-9456-1C3E77B0706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FC39BAD3-77FD-47EA-B944-D138395B67D3}" type="pres">
      <dgm:prSet presAssocID="{7900120A-F3DF-4545-9456-1C3E77B07068}" presName="spaceRect" presStyleCnt="0"/>
      <dgm:spPr/>
    </dgm:pt>
    <dgm:pt modelId="{2B22871E-31E2-43CE-91B8-892AAF7CB9DD}" type="pres">
      <dgm:prSet presAssocID="{7900120A-F3DF-4545-9456-1C3E77B07068}" presName="parTx" presStyleLbl="revTx" presStyleIdx="0" presStyleCnt="10">
        <dgm:presLayoutVars>
          <dgm:chMax val="0"/>
          <dgm:chPref val="0"/>
        </dgm:presLayoutVars>
      </dgm:prSet>
      <dgm:spPr/>
    </dgm:pt>
    <dgm:pt modelId="{58E57D97-27F0-4710-A248-399C1FE57D63}" type="pres">
      <dgm:prSet presAssocID="{7900120A-F3DF-4545-9456-1C3E77B07068}" presName="desTx" presStyleLbl="revTx" presStyleIdx="1" presStyleCnt="10">
        <dgm:presLayoutVars/>
      </dgm:prSet>
      <dgm:spPr/>
    </dgm:pt>
    <dgm:pt modelId="{90702738-DC96-4905-9FA5-D7E64CCA7FC6}" type="pres">
      <dgm:prSet presAssocID="{EC140246-CD39-419C-AFF3-4616791D5CA9}" presName="sibTrans" presStyleCnt="0"/>
      <dgm:spPr/>
    </dgm:pt>
    <dgm:pt modelId="{9D12DA8F-A3D2-435C-B748-075EDA32CAE9}" type="pres">
      <dgm:prSet presAssocID="{7FF54574-EF1A-4573-8A6B-225E23DFECF5}" presName="compNode" presStyleCnt="0"/>
      <dgm:spPr/>
    </dgm:pt>
    <dgm:pt modelId="{9F7738CA-A07F-497F-BC16-56AABB16B83A}" type="pres">
      <dgm:prSet presAssocID="{7FF54574-EF1A-4573-8A6B-225E23DFECF5}" presName="bgRect" presStyleLbl="bgShp" presStyleIdx="1" presStyleCnt="5"/>
      <dgm:spPr/>
    </dgm:pt>
    <dgm:pt modelId="{E040E4DC-A2E6-4B84-9EA0-7309F26B0221}" type="pres">
      <dgm:prSet presAssocID="{7FF54574-EF1A-4573-8A6B-225E23DFECF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8C4362E-5296-4A5C-BE94-E1875E874996}" type="pres">
      <dgm:prSet presAssocID="{7FF54574-EF1A-4573-8A6B-225E23DFECF5}" presName="spaceRect" presStyleCnt="0"/>
      <dgm:spPr/>
    </dgm:pt>
    <dgm:pt modelId="{A894E242-0EE7-475A-9CF5-82EC82F5A81D}" type="pres">
      <dgm:prSet presAssocID="{7FF54574-EF1A-4573-8A6B-225E23DFECF5}" presName="parTx" presStyleLbl="revTx" presStyleIdx="2" presStyleCnt="10">
        <dgm:presLayoutVars>
          <dgm:chMax val="0"/>
          <dgm:chPref val="0"/>
        </dgm:presLayoutVars>
      </dgm:prSet>
      <dgm:spPr/>
    </dgm:pt>
    <dgm:pt modelId="{E1A60BFF-9E96-4337-AA6C-52A7CBF54776}" type="pres">
      <dgm:prSet presAssocID="{7FF54574-EF1A-4573-8A6B-225E23DFECF5}" presName="desTx" presStyleLbl="revTx" presStyleIdx="3" presStyleCnt="10">
        <dgm:presLayoutVars/>
      </dgm:prSet>
      <dgm:spPr/>
    </dgm:pt>
    <dgm:pt modelId="{ADC08AE2-E741-4EC6-9D98-FEE42F312C91}" type="pres">
      <dgm:prSet presAssocID="{8032FA00-02A2-45DD-8336-C8E8D98C676F}" presName="sibTrans" presStyleCnt="0"/>
      <dgm:spPr/>
    </dgm:pt>
    <dgm:pt modelId="{DFD31476-6036-41FE-9DEA-F7E6906C5340}" type="pres">
      <dgm:prSet presAssocID="{10847C74-4DA3-40FC-9143-3E3FE9994956}" presName="compNode" presStyleCnt="0"/>
      <dgm:spPr/>
    </dgm:pt>
    <dgm:pt modelId="{8691A7CF-55AF-49AD-8FAF-C255B81D5FA1}" type="pres">
      <dgm:prSet presAssocID="{10847C74-4DA3-40FC-9143-3E3FE9994956}" presName="bgRect" presStyleLbl="bgShp" presStyleIdx="2" presStyleCnt="5"/>
      <dgm:spPr/>
    </dgm:pt>
    <dgm:pt modelId="{EE71FD35-356E-46BD-A143-0C38C824272C}" type="pres">
      <dgm:prSet presAssocID="{10847C74-4DA3-40FC-9143-3E3FE999495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C65F12BB-D1AF-48D7-A82F-6AFB4E61FED4}" type="pres">
      <dgm:prSet presAssocID="{10847C74-4DA3-40FC-9143-3E3FE9994956}" presName="spaceRect" presStyleCnt="0"/>
      <dgm:spPr/>
    </dgm:pt>
    <dgm:pt modelId="{5934F981-609F-44ED-84A9-1B5C2BEDE95A}" type="pres">
      <dgm:prSet presAssocID="{10847C74-4DA3-40FC-9143-3E3FE9994956}" presName="parTx" presStyleLbl="revTx" presStyleIdx="4" presStyleCnt="10">
        <dgm:presLayoutVars>
          <dgm:chMax val="0"/>
          <dgm:chPref val="0"/>
        </dgm:presLayoutVars>
      </dgm:prSet>
      <dgm:spPr/>
    </dgm:pt>
    <dgm:pt modelId="{B36998B9-2225-4A48-AA7B-435CAA0EFC01}" type="pres">
      <dgm:prSet presAssocID="{10847C74-4DA3-40FC-9143-3E3FE9994956}" presName="desTx" presStyleLbl="revTx" presStyleIdx="5" presStyleCnt="10">
        <dgm:presLayoutVars/>
      </dgm:prSet>
      <dgm:spPr/>
    </dgm:pt>
    <dgm:pt modelId="{FD603F1F-9253-41A2-9EED-33EF81CFF530}" type="pres">
      <dgm:prSet presAssocID="{667F1FC2-A341-49BC-9CE0-CA336EE226F7}" presName="sibTrans" presStyleCnt="0"/>
      <dgm:spPr/>
    </dgm:pt>
    <dgm:pt modelId="{58E4A765-31AA-42EC-A7B9-2BCDC512EF2F}" type="pres">
      <dgm:prSet presAssocID="{D3025A06-BC94-4C2D-8992-AD0AC38D8751}" presName="compNode" presStyleCnt="0"/>
      <dgm:spPr/>
    </dgm:pt>
    <dgm:pt modelId="{25D8C6F7-8A07-4F00-9CFC-2D3BC7AAE6AE}" type="pres">
      <dgm:prSet presAssocID="{D3025A06-BC94-4C2D-8992-AD0AC38D8751}" presName="bgRect" presStyleLbl="bgShp" presStyleIdx="3" presStyleCnt="5"/>
      <dgm:spPr/>
    </dgm:pt>
    <dgm:pt modelId="{C9F60DCE-8A59-40B4-893B-4A38039F16EB}" type="pres">
      <dgm:prSet presAssocID="{D3025A06-BC94-4C2D-8992-AD0AC38D875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819D8B93-BB30-41E6-91B0-CDFFB38D2121}" type="pres">
      <dgm:prSet presAssocID="{D3025A06-BC94-4C2D-8992-AD0AC38D8751}" presName="spaceRect" presStyleCnt="0"/>
      <dgm:spPr/>
    </dgm:pt>
    <dgm:pt modelId="{6F1C19FC-49A9-4822-88E8-D42DCFA3BEAA}" type="pres">
      <dgm:prSet presAssocID="{D3025A06-BC94-4C2D-8992-AD0AC38D8751}" presName="parTx" presStyleLbl="revTx" presStyleIdx="6" presStyleCnt="10">
        <dgm:presLayoutVars>
          <dgm:chMax val="0"/>
          <dgm:chPref val="0"/>
        </dgm:presLayoutVars>
      </dgm:prSet>
      <dgm:spPr/>
    </dgm:pt>
    <dgm:pt modelId="{F21B394F-6737-4249-B2E6-EC009A3BE53A}" type="pres">
      <dgm:prSet presAssocID="{D3025A06-BC94-4C2D-8992-AD0AC38D8751}" presName="desTx" presStyleLbl="revTx" presStyleIdx="7" presStyleCnt="10">
        <dgm:presLayoutVars/>
      </dgm:prSet>
      <dgm:spPr/>
    </dgm:pt>
    <dgm:pt modelId="{45FAB578-AD91-4197-AD8D-E98CF4F06A6E}" type="pres">
      <dgm:prSet presAssocID="{43AE0399-B618-4D5E-B3BD-C0D4C1D2A37D}" presName="sibTrans" presStyleCnt="0"/>
      <dgm:spPr/>
    </dgm:pt>
    <dgm:pt modelId="{55A78929-DF04-45C1-BE2B-D26FE63331B4}" type="pres">
      <dgm:prSet presAssocID="{9AB20374-C281-45F4-8697-D66394BD8EBE}" presName="compNode" presStyleCnt="0"/>
      <dgm:spPr/>
    </dgm:pt>
    <dgm:pt modelId="{AF940440-BEDB-4D34-A693-0BBF6F9B8888}" type="pres">
      <dgm:prSet presAssocID="{9AB20374-C281-45F4-8697-D66394BD8EBE}" presName="bgRect" presStyleLbl="bgShp" presStyleIdx="4" presStyleCnt="5"/>
      <dgm:spPr/>
    </dgm:pt>
    <dgm:pt modelId="{29E44DBB-7BEC-4BDA-80B0-42CB4C5DE8F6}" type="pres">
      <dgm:prSet presAssocID="{9AB20374-C281-45F4-8697-D66394BD8EB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12F0DB0-E142-4A66-BC69-96C477500FDE}" type="pres">
      <dgm:prSet presAssocID="{9AB20374-C281-45F4-8697-D66394BD8EBE}" presName="spaceRect" presStyleCnt="0"/>
      <dgm:spPr/>
    </dgm:pt>
    <dgm:pt modelId="{8ED7E0E3-9534-4488-BACB-531146FF6997}" type="pres">
      <dgm:prSet presAssocID="{9AB20374-C281-45F4-8697-D66394BD8EBE}" presName="parTx" presStyleLbl="revTx" presStyleIdx="8" presStyleCnt="10">
        <dgm:presLayoutVars>
          <dgm:chMax val="0"/>
          <dgm:chPref val="0"/>
        </dgm:presLayoutVars>
      </dgm:prSet>
      <dgm:spPr/>
    </dgm:pt>
    <dgm:pt modelId="{750D5AAF-BCEA-49FC-952D-522592CDCBC7}" type="pres">
      <dgm:prSet presAssocID="{9AB20374-C281-45F4-8697-D66394BD8EBE}" presName="desTx" presStyleLbl="revTx" presStyleIdx="9" presStyleCnt="10">
        <dgm:presLayoutVars/>
      </dgm:prSet>
      <dgm:spPr/>
    </dgm:pt>
  </dgm:ptLst>
  <dgm:cxnLst>
    <dgm:cxn modelId="{2757DA02-001B-46E1-B8D7-75D48C14ED82}" srcId="{10847C74-4DA3-40FC-9143-3E3FE9994956}" destId="{860E3AED-038A-4E84-B806-79A6C1A0B007}" srcOrd="0" destOrd="0" parTransId="{605867E6-D8CD-4517-8F66-063FDC350000}" sibTransId="{72ADA3CA-EC7E-4F99-A80C-0115AD0CEE6E}"/>
    <dgm:cxn modelId="{8057CB2E-7BC1-47DC-A75B-DF8434914FB8}" type="presOf" srcId="{505DE934-0A2A-4C49-9A63-F85B0E7DBDA8}" destId="{F21B394F-6737-4249-B2E6-EC009A3BE53A}" srcOrd="0" destOrd="0" presId="urn:microsoft.com/office/officeart/2018/2/layout/IconVerticalSolidList"/>
    <dgm:cxn modelId="{770BA034-31C4-4E11-B61F-699E78CADB9F}" type="presOf" srcId="{7FF54574-EF1A-4573-8A6B-225E23DFECF5}" destId="{A894E242-0EE7-475A-9CF5-82EC82F5A81D}" srcOrd="0" destOrd="0" presId="urn:microsoft.com/office/officeart/2018/2/layout/IconVerticalSolidList"/>
    <dgm:cxn modelId="{B9443A3A-35F0-48C3-A8E3-E3DB3D926CAC}" type="presOf" srcId="{B4A7FA7F-FCA3-4F49-A07F-3A1F76DE9588}" destId="{750D5AAF-BCEA-49FC-952D-522592CDCBC7}" srcOrd="0" destOrd="0" presId="urn:microsoft.com/office/officeart/2018/2/layout/IconVerticalSolidList"/>
    <dgm:cxn modelId="{104CFA3F-FCFD-42A2-9261-CF4C5B10FD6C}" type="presOf" srcId="{10847C74-4DA3-40FC-9143-3E3FE9994956}" destId="{5934F981-609F-44ED-84A9-1B5C2BEDE95A}" srcOrd="0" destOrd="0" presId="urn:microsoft.com/office/officeart/2018/2/layout/IconVerticalSolidList"/>
    <dgm:cxn modelId="{C2BCFE45-229C-4352-8F29-E6AECA3D67F9}" srcId="{D3025A06-BC94-4C2D-8992-AD0AC38D8751}" destId="{505DE934-0A2A-4C49-9A63-F85B0E7DBDA8}" srcOrd="0" destOrd="0" parTransId="{0203F421-6DC3-408F-B34F-B0E3AC717E53}" sibTransId="{6D328610-78CA-4345-B29E-E4104577E7AA}"/>
    <dgm:cxn modelId="{19DFB34D-E180-48A4-8FDD-7B5EB06346BC}" type="presOf" srcId="{9AB20374-C281-45F4-8697-D66394BD8EBE}" destId="{8ED7E0E3-9534-4488-BACB-531146FF6997}" srcOrd="0" destOrd="0" presId="urn:microsoft.com/office/officeart/2018/2/layout/IconVerticalSolidList"/>
    <dgm:cxn modelId="{46A9075A-6A5E-44AF-952C-7FBAC49A0943}" srcId="{57BBA59F-24BE-4C8C-93DB-DE379DA6FCA3}" destId="{7FF54574-EF1A-4573-8A6B-225E23DFECF5}" srcOrd="1" destOrd="0" parTransId="{AA781C2A-7667-4F35-95D5-34DE4E475339}" sibTransId="{8032FA00-02A2-45DD-8336-C8E8D98C676F}"/>
    <dgm:cxn modelId="{F9FB116D-14E6-4A6B-A062-4EC726ED5D64}" type="presOf" srcId="{7900120A-F3DF-4545-9456-1C3E77B07068}" destId="{2B22871E-31E2-43CE-91B8-892AAF7CB9DD}" srcOrd="0" destOrd="0" presId="urn:microsoft.com/office/officeart/2018/2/layout/IconVerticalSolidList"/>
    <dgm:cxn modelId="{15C26A7D-5AE0-42F9-A754-5692E8E67F91}" srcId="{57BBA59F-24BE-4C8C-93DB-DE379DA6FCA3}" destId="{7900120A-F3DF-4545-9456-1C3E77B07068}" srcOrd="0" destOrd="0" parTransId="{723C018A-051B-430B-B145-CE3627BE2845}" sibTransId="{EC140246-CD39-419C-AFF3-4616791D5CA9}"/>
    <dgm:cxn modelId="{370CF783-1FA6-4F3A-B0C9-32E5EE3E6890}" type="presOf" srcId="{860E3AED-038A-4E84-B806-79A6C1A0B007}" destId="{B36998B9-2225-4A48-AA7B-435CAA0EFC01}" srcOrd="0" destOrd="0" presId="urn:microsoft.com/office/officeart/2018/2/layout/IconVerticalSolidList"/>
    <dgm:cxn modelId="{9F6C868D-9E31-483E-AC28-3AA05AAB8398}" srcId="{57BBA59F-24BE-4C8C-93DB-DE379DA6FCA3}" destId="{10847C74-4DA3-40FC-9143-3E3FE9994956}" srcOrd="2" destOrd="0" parTransId="{21F0EBF1-762E-4399-AF66-9F716D13DB11}" sibTransId="{667F1FC2-A341-49BC-9CE0-CA336EE226F7}"/>
    <dgm:cxn modelId="{77D19C8E-0D90-4C45-9107-87C3CFD74F81}" srcId="{7900120A-F3DF-4545-9456-1C3E77B07068}" destId="{6B34A4A6-1571-4304-94AE-8EE492221789}" srcOrd="0" destOrd="0" parTransId="{8D87A0FA-5CAF-4603-B31E-2CA9C5CB6AFC}" sibTransId="{0C143FB1-BAD8-459D-A6E4-F9FF806B9A6C}"/>
    <dgm:cxn modelId="{33D37DA3-BECD-490F-8369-933657BAF576}" srcId="{7FF54574-EF1A-4573-8A6B-225E23DFECF5}" destId="{4D25B29E-2EC7-4EDA-BBF7-02C291A62A16}" srcOrd="0" destOrd="0" parTransId="{3DEA2290-9D05-4C87-8ADD-2882BCEB7CB9}" sibTransId="{D51E003E-5A41-4066-A9E3-FFDE4A21A05F}"/>
    <dgm:cxn modelId="{8D760FA8-E90B-4510-AF01-8D8A567E1688}" type="presOf" srcId="{D3025A06-BC94-4C2D-8992-AD0AC38D8751}" destId="{6F1C19FC-49A9-4822-88E8-D42DCFA3BEAA}" srcOrd="0" destOrd="0" presId="urn:microsoft.com/office/officeart/2018/2/layout/IconVerticalSolidList"/>
    <dgm:cxn modelId="{11CF87AF-7822-4F8A-8DA4-139F0717ACC9}" type="presOf" srcId="{6B34A4A6-1571-4304-94AE-8EE492221789}" destId="{58E57D97-27F0-4710-A248-399C1FE57D63}" srcOrd="0" destOrd="0" presId="urn:microsoft.com/office/officeart/2018/2/layout/IconVerticalSolidList"/>
    <dgm:cxn modelId="{3F3B4FBD-8CF3-47CA-A414-771BB8A8A0A9}" srcId="{9AB20374-C281-45F4-8697-D66394BD8EBE}" destId="{B4A7FA7F-FCA3-4F49-A07F-3A1F76DE9588}" srcOrd="0" destOrd="0" parTransId="{8B995370-7EA4-4455-A3D1-8656DA2F6DAF}" sibTransId="{95D27326-9E99-4C19-9D1C-8D5FA6B766C9}"/>
    <dgm:cxn modelId="{469E2AD8-093C-4D3B-81D6-2810F08E7B9A}" type="presOf" srcId="{4D25B29E-2EC7-4EDA-BBF7-02C291A62A16}" destId="{E1A60BFF-9E96-4337-AA6C-52A7CBF54776}" srcOrd="0" destOrd="0" presId="urn:microsoft.com/office/officeart/2018/2/layout/IconVerticalSolidList"/>
    <dgm:cxn modelId="{0C23DED8-9651-4943-85A3-41BACE417B85}" srcId="{57BBA59F-24BE-4C8C-93DB-DE379DA6FCA3}" destId="{D3025A06-BC94-4C2D-8992-AD0AC38D8751}" srcOrd="3" destOrd="0" parTransId="{EB9F26E5-5310-41D7-B582-56A299C532AC}" sibTransId="{43AE0399-B618-4D5E-B3BD-C0D4C1D2A37D}"/>
    <dgm:cxn modelId="{05BFC0DE-6774-4C82-B7FA-D4255D1030F6}" srcId="{57BBA59F-24BE-4C8C-93DB-DE379DA6FCA3}" destId="{9AB20374-C281-45F4-8697-D66394BD8EBE}" srcOrd="4" destOrd="0" parTransId="{93D7D530-564F-4198-A7C3-29EF798886E3}" sibTransId="{B04D8FEC-FDC3-42B8-B3AB-E9BCC8861272}"/>
    <dgm:cxn modelId="{196CCDE3-17A1-4FB9-AB9F-235DB6B713A2}" type="presOf" srcId="{57BBA59F-24BE-4C8C-93DB-DE379DA6FCA3}" destId="{43785A23-4FEB-473E-BB46-088F9B3572DF}" srcOrd="0" destOrd="0" presId="urn:microsoft.com/office/officeart/2018/2/layout/IconVerticalSolidList"/>
    <dgm:cxn modelId="{D6011BC0-FDD4-454C-AE9B-2F6868FD5134}" type="presParOf" srcId="{43785A23-4FEB-473E-BB46-088F9B3572DF}" destId="{05BECCF0-660C-4905-B950-5B27E5F36F06}" srcOrd="0" destOrd="0" presId="urn:microsoft.com/office/officeart/2018/2/layout/IconVerticalSolidList"/>
    <dgm:cxn modelId="{946733E7-23D8-49CE-A270-C118D53863DA}" type="presParOf" srcId="{05BECCF0-660C-4905-B950-5B27E5F36F06}" destId="{F50D9B26-DA80-4895-82FA-13E8FAC0A743}" srcOrd="0" destOrd="0" presId="urn:microsoft.com/office/officeart/2018/2/layout/IconVerticalSolidList"/>
    <dgm:cxn modelId="{EBF2FE32-E003-46D9-A529-97658C310385}" type="presParOf" srcId="{05BECCF0-660C-4905-B950-5B27E5F36F06}" destId="{20626CD5-B94B-479F-97A5-7C489C6DC8A6}" srcOrd="1" destOrd="0" presId="urn:microsoft.com/office/officeart/2018/2/layout/IconVerticalSolidList"/>
    <dgm:cxn modelId="{77C8E787-2A8F-4025-8E86-00F71DA67FF0}" type="presParOf" srcId="{05BECCF0-660C-4905-B950-5B27E5F36F06}" destId="{FC39BAD3-77FD-47EA-B944-D138395B67D3}" srcOrd="2" destOrd="0" presId="urn:microsoft.com/office/officeart/2018/2/layout/IconVerticalSolidList"/>
    <dgm:cxn modelId="{C44B6A69-957A-4D07-AAE0-C75572EA4F78}" type="presParOf" srcId="{05BECCF0-660C-4905-B950-5B27E5F36F06}" destId="{2B22871E-31E2-43CE-91B8-892AAF7CB9DD}" srcOrd="3" destOrd="0" presId="urn:microsoft.com/office/officeart/2018/2/layout/IconVerticalSolidList"/>
    <dgm:cxn modelId="{8024ADDB-4A92-43F2-9321-72FCB69386F5}" type="presParOf" srcId="{05BECCF0-660C-4905-B950-5B27E5F36F06}" destId="{58E57D97-27F0-4710-A248-399C1FE57D63}" srcOrd="4" destOrd="0" presId="urn:microsoft.com/office/officeart/2018/2/layout/IconVerticalSolidList"/>
    <dgm:cxn modelId="{A22BF263-9A11-4694-A8E1-D5D836FA7E61}" type="presParOf" srcId="{43785A23-4FEB-473E-BB46-088F9B3572DF}" destId="{90702738-DC96-4905-9FA5-D7E64CCA7FC6}" srcOrd="1" destOrd="0" presId="urn:microsoft.com/office/officeart/2018/2/layout/IconVerticalSolidList"/>
    <dgm:cxn modelId="{7FAEACB2-86EF-470D-8EA5-6E60F56BD5A8}" type="presParOf" srcId="{43785A23-4FEB-473E-BB46-088F9B3572DF}" destId="{9D12DA8F-A3D2-435C-B748-075EDA32CAE9}" srcOrd="2" destOrd="0" presId="urn:microsoft.com/office/officeart/2018/2/layout/IconVerticalSolidList"/>
    <dgm:cxn modelId="{0B82DCC6-A6F9-46CF-B165-974CD9C3616B}" type="presParOf" srcId="{9D12DA8F-A3D2-435C-B748-075EDA32CAE9}" destId="{9F7738CA-A07F-497F-BC16-56AABB16B83A}" srcOrd="0" destOrd="0" presId="urn:microsoft.com/office/officeart/2018/2/layout/IconVerticalSolidList"/>
    <dgm:cxn modelId="{744B36A6-C9E2-4355-A156-4EA64B57BECE}" type="presParOf" srcId="{9D12DA8F-A3D2-435C-B748-075EDA32CAE9}" destId="{E040E4DC-A2E6-4B84-9EA0-7309F26B0221}" srcOrd="1" destOrd="0" presId="urn:microsoft.com/office/officeart/2018/2/layout/IconVerticalSolidList"/>
    <dgm:cxn modelId="{385BD48A-283D-4864-862F-B3CDB9870E21}" type="presParOf" srcId="{9D12DA8F-A3D2-435C-B748-075EDA32CAE9}" destId="{38C4362E-5296-4A5C-BE94-E1875E874996}" srcOrd="2" destOrd="0" presId="urn:microsoft.com/office/officeart/2018/2/layout/IconVerticalSolidList"/>
    <dgm:cxn modelId="{D39370D1-7671-4108-91FF-FEA535E09C34}" type="presParOf" srcId="{9D12DA8F-A3D2-435C-B748-075EDA32CAE9}" destId="{A894E242-0EE7-475A-9CF5-82EC82F5A81D}" srcOrd="3" destOrd="0" presId="urn:microsoft.com/office/officeart/2018/2/layout/IconVerticalSolidList"/>
    <dgm:cxn modelId="{649150BB-CBA4-4C75-B045-AE385B652196}" type="presParOf" srcId="{9D12DA8F-A3D2-435C-B748-075EDA32CAE9}" destId="{E1A60BFF-9E96-4337-AA6C-52A7CBF54776}" srcOrd="4" destOrd="0" presId="urn:microsoft.com/office/officeart/2018/2/layout/IconVerticalSolidList"/>
    <dgm:cxn modelId="{FB2ED69F-9FFF-444D-BC59-7F9CAD482CD5}" type="presParOf" srcId="{43785A23-4FEB-473E-BB46-088F9B3572DF}" destId="{ADC08AE2-E741-4EC6-9D98-FEE42F312C91}" srcOrd="3" destOrd="0" presId="urn:microsoft.com/office/officeart/2018/2/layout/IconVerticalSolidList"/>
    <dgm:cxn modelId="{9691D680-100D-4851-9A1C-C88430F3A058}" type="presParOf" srcId="{43785A23-4FEB-473E-BB46-088F9B3572DF}" destId="{DFD31476-6036-41FE-9DEA-F7E6906C5340}" srcOrd="4" destOrd="0" presId="urn:microsoft.com/office/officeart/2018/2/layout/IconVerticalSolidList"/>
    <dgm:cxn modelId="{C47473BA-BD13-4C92-AD5D-D37BA9215B7A}" type="presParOf" srcId="{DFD31476-6036-41FE-9DEA-F7E6906C5340}" destId="{8691A7CF-55AF-49AD-8FAF-C255B81D5FA1}" srcOrd="0" destOrd="0" presId="urn:microsoft.com/office/officeart/2018/2/layout/IconVerticalSolidList"/>
    <dgm:cxn modelId="{2C6640B5-6197-45EF-8B9A-1A0902FD3726}" type="presParOf" srcId="{DFD31476-6036-41FE-9DEA-F7E6906C5340}" destId="{EE71FD35-356E-46BD-A143-0C38C824272C}" srcOrd="1" destOrd="0" presId="urn:microsoft.com/office/officeart/2018/2/layout/IconVerticalSolidList"/>
    <dgm:cxn modelId="{C05B66C9-D273-4F56-95C4-D156A0B91289}" type="presParOf" srcId="{DFD31476-6036-41FE-9DEA-F7E6906C5340}" destId="{C65F12BB-D1AF-48D7-A82F-6AFB4E61FED4}" srcOrd="2" destOrd="0" presId="urn:microsoft.com/office/officeart/2018/2/layout/IconVerticalSolidList"/>
    <dgm:cxn modelId="{75A9A5F3-9F12-4462-BE90-42A944C93E11}" type="presParOf" srcId="{DFD31476-6036-41FE-9DEA-F7E6906C5340}" destId="{5934F981-609F-44ED-84A9-1B5C2BEDE95A}" srcOrd="3" destOrd="0" presId="urn:microsoft.com/office/officeart/2018/2/layout/IconVerticalSolidList"/>
    <dgm:cxn modelId="{36229A76-10C4-428D-9F16-3457962BE918}" type="presParOf" srcId="{DFD31476-6036-41FE-9DEA-F7E6906C5340}" destId="{B36998B9-2225-4A48-AA7B-435CAA0EFC01}" srcOrd="4" destOrd="0" presId="urn:microsoft.com/office/officeart/2018/2/layout/IconVerticalSolidList"/>
    <dgm:cxn modelId="{E055B0C2-EE3B-40C6-A1E9-556EC32312CB}" type="presParOf" srcId="{43785A23-4FEB-473E-BB46-088F9B3572DF}" destId="{FD603F1F-9253-41A2-9EED-33EF81CFF530}" srcOrd="5" destOrd="0" presId="urn:microsoft.com/office/officeart/2018/2/layout/IconVerticalSolidList"/>
    <dgm:cxn modelId="{D4DBEEF7-F9AB-464E-9F1A-CBB6C4ED5F03}" type="presParOf" srcId="{43785A23-4FEB-473E-BB46-088F9B3572DF}" destId="{58E4A765-31AA-42EC-A7B9-2BCDC512EF2F}" srcOrd="6" destOrd="0" presId="urn:microsoft.com/office/officeart/2018/2/layout/IconVerticalSolidList"/>
    <dgm:cxn modelId="{13A5B9B4-DAA2-454D-B9DD-70E20D7784E2}" type="presParOf" srcId="{58E4A765-31AA-42EC-A7B9-2BCDC512EF2F}" destId="{25D8C6F7-8A07-4F00-9CFC-2D3BC7AAE6AE}" srcOrd="0" destOrd="0" presId="urn:microsoft.com/office/officeart/2018/2/layout/IconVerticalSolidList"/>
    <dgm:cxn modelId="{F252B64F-589F-4D55-95E1-D90D0D04C8B0}" type="presParOf" srcId="{58E4A765-31AA-42EC-A7B9-2BCDC512EF2F}" destId="{C9F60DCE-8A59-40B4-893B-4A38039F16EB}" srcOrd="1" destOrd="0" presId="urn:microsoft.com/office/officeart/2018/2/layout/IconVerticalSolidList"/>
    <dgm:cxn modelId="{75DCE8CB-7B51-4380-8944-3479D8C0F388}" type="presParOf" srcId="{58E4A765-31AA-42EC-A7B9-2BCDC512EF2F}" destId="{819D8B93-BB30-41E6-91B0-CDFFB38D2121}" srcOrd="2" destOrd="0" presId="urn:microsoft.com/office/officeart/2018/2/layout/IconVerticalSolidList"/>
    <dgm:cxn modelId="{CDD3FE33-39E8-4B17-B51E-BDDA6ECD0970}" type="presParOf" srcId="{58E4A765-31AA-42EC-A7B9-2BCDC512EF2F}" destId="{6F1C19FC-49A9-4822-88E8-D42DCFA3BEAA}" srcOrd="3" destOrd="0" presId="urn:microsoft.com/office/officeart/2018/2/layout/IconVerticalSolidList"/>
    <dgm:cxn modelId="{0944643F-38D0-43CA-B458-B9F5F22FAC7F}" type="presParOf" srcId="{58E4A765-31AA-42EC-A7B9-2BCDC512EF2F}" destId="{F21B394F-6737-4249-B2E6-EC009A3BE53A}" srcOrd="4" destOrd="0" presId="urn:microsoft.com/office/officeart/2018/2/layout/IconVerticalSolidList"/>
    <dgm:cxn modelId="{E69FF09C-2034-4F9E-A298-9D06A24CD562}" type="presParOf" srcId="{43785A23-4FEB-473E-BB46-088F9B3572DF}" destId="{45FAB578-AD91-4197-AD8D-E98CF4F06A6E}" srcOrd="7" destOrd="0" presId="urn:microsoft.com/office/officeart/2018/2/layout/IconVerticalSolidList"/>
    <dgm:cxn modelId="{A6BC3618-9D82-450C-8D51-D9DCF319CACE}" type="presParOf" srcId="{43785A23-4FEB-473E-BB46-088F9B3572DF}" destId="{55A78929-DF04-45C1-BE2B-D26FE63331B4}" srcOrd="8" destOrd="0" presId="urn:microsoft.com/office/officeart/2018/2/layout/IconVerticalSolidList"/>
    <dgm:cxn modelId="{4FDFCD05-64CA-428F-B4E3-82C70FBAC404}" type="presParOf" srcId="{55A78929-DF04-45C1-BE2B-D26FE63331B4}" destId="{AF940440-BEDB-4D34-A693-0BBF6F9B8888}" srcOrd="0" destOrd="0" presId="urn:microsoft.com/office/officeart/2018/2/layout/IconVerticalSolidList"/>
    <dgm:cxn modelId="{FBE923F1-B56C-4BA4-910E-90FD4A0A1975}" type="presParOf" srcId="{55A78929-DF04-45C1-BE2B-D26FE63331B4}" destId="{29E44DBB-7BEC-4BDA-80B0-42CB4C5DE8F6}" srcOrd="1" destOrd="0" presId="urn:microsoft.com/office/officeart/2018/2/layout/IconVerticalSolidList"/>
    <dgm:cxn modelId="{B98BEF1F-DF8F-4039-8A37-8648C0F79954}" type="presParOf" srcId="{55A78929-DF04-45C1-BE2B-D26FE63331B4}" destId="{112F0DB0-E142-4A66-BC69-96C477500FDE}" srcOrd="2" destOrd="0" presId="urn:microsoft.com/office/officeart/2018/2/layout/IconVerticalSolidList"/>
    <dgm:cxn modelId="{76BEC9B8-6CE5-42EA-8AE4-4BF215A62FFA}" type="presParOf" srcId="{55A78929-DF04-45C1-BE2B-D26FE63331B4}" destId="{8ED7E0E3-9534-4488-BACB-531146FF6997}" srcOrd="3" destOrd="0" presId="urn:microsoft.com/office/officeart/2018/2/layout/IconVerticalSolidList"/>
    <dgm:cxn modelId="{86D1E4E6-340A-468C-AAE5-3D311265DAE1}" type="presParOf" srcId="{55A78929-DF04-45C1-BE2B-D26FE63331B4}" destId="{750D5AAF-BCEA-49FC-952D-522592CDCBC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1B1837-E628-455A-81C6-1E7F43588F80}" type="doc">
      <dgm:prSet loTypeId="urn:microsoft.com/office/officeart/2005/8/layout/process1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F9AC8EB-6259-4E1A-A21B-DD1226584832}">
      <dgm:prSet custT="1"/>
      <dgm:spPr/>
      <dgm:t>
        <a:bodyPr/>
        <a:lstStyle/>
        <a:p>
          <a:r>
            <a:rPr lang="en-US" sz="1600" dirty="0"/>
            <a:t>Take in text (prompt) from a user</a:t>
          </a:r>
        </a:p>
      </dgm:t>
    </dgm:pt>
    <dgm:pt modelId="{3D65E3A1-0A1A-4398-9057-F279A8434D30}" type="parTrans" cxnId="{6DA2207C-7F12-4BBC-9F8F-160E35FE92DE}">
      <dgm:prSet/>
      <dgm:spPr/>
      <dgm:t>
        <a:bodyPr/>
        <a:lstStyle/>
        <a:p>
          <a:endParaRPr lang="en-US"/>
        </a:p>
      </dgm:t>
    </dgm:pt>
    <dgm:pt modelId="{C68AF6C5-C469-4F97-81FB-9C2AE7C3AC65}" type="sibTrans" cxnId="{6DA2207C-7F12-4BBC-9F8F-160E35FE92DE}">
      <dgm:prSet/>
      <dgm:spPr/>
      <dgm:t>
        <a:bodyPr/>
        <a:lstStyle/>
        <a:p>
          <a:endParaRPr lang="en-US"/>
        </a:p>
      </dgm:t>
    </dgm:pt>
    <dgm:pt modelId="{9ACAEE4C-A56E-4ECB-9C8D-5EB439093668}">
      <dgm:prSet/>
      <dgm:spPr/>
      <dgm:t>
        <a:bodyPr/>
        <a:lstStyle/>
        <a:p>
          <a:r>
            <a:rPr lang="en-US" dirty="0"/>
            <a:t>Convert that text into numerical embeddings (tensors)</a:t>
          </a:r>
        </a:p>
      </dgm:t>
    </dgm:pt>
    <dgm:pt modelId="{FBC6A772-31BA-43FA-BD94-70404F60DD67}" type="parTrans" cxnId="{45EE69D1-850C-4ED7-A2B7-956EC907D100}">
      <dgm:prSet/>
      <dgm:spPr/>
      <dgm:t>
        <a:bodyPr/>
        <a:lstStyle/>
        <a:p>
          <a:endParaRPr lang="en-US"/>
        </a:p>
      </dgm:t>
    </dgm:pt>
    <dgm:pt modelId="{6C4BF035-198D-4147-8C92-A43E024CD692}" type="sibTrans" cxnId="{45EE69D1-850C-4ED7-A2B7-956EC907D100}">
      <dgm:prSet/>
      <dgm:spPr/>
      <dgm:t>
        <a:bodyPr/>
        <a:lstStyle/>
        <a:p>
          <a:endParaRPr lang="en-US"/>
        </a:p>
      </dgm:t>
    </dgm:pt>
    <dgm:pt modelId="{72005E4E-E989-41E9-98B4-6C324BA48428}">
      <dgm:prSet/>
      <dgm:spPr/>
      <dgm:t>
        <a:bodyPr/>
        <a:lstStyle/>
        <a:p>
          <a:r>
            <a:rPr lang="en-US" dirty="0"/>
            <a:t>Use those tensors to feed an attention network the sequence of the prompt</a:t>
          </a:r>
        </a:p>
      </dgm:t>
    </dgm:pt>
    <dgm:pt modelId="{2ACE81C4-5C93-4D05-AB4C-EC50C54588A3}" type="parTrans" cxnId="{2F92C809-73DE-41A9-87F9-9FDBD8DD0551}">
      <dgm:prSet/>
      <dgm:spPr/>
      <dgm:t>
        <a:bodyPr/>
        <a:lstStyle/>
        <a:p>
          <a:endParaRPr lang="en-US"/>
        </a:p>
      </dgm:t>
    </dgm:pt>
    <dgm:pt modelId="{0BF9EE74-E3A6-4BAA-BCE4-CD368A0EE20C}" type="sibTrans" cxnId="{2F92C809-73DE-41A9-87F9-9FDBD8DD0551}">
      <dgm:prSet/>
      <dgm:spPr/>
      <dgm:t>
        <a:bodyPr/>
        <a:lstStyle/>
        <a:p>
          <a:endParaRPr lang="en-US"/>
        </a:p>
      </dgm:t>
    </dgm:pt>
    <dgm:pt modelId="{F90AD15F-0234-4DC0-A177-ACD6C6D9410A}">
      <dgm:prSet/>
      <dgm:spPr/>
      <dgm:t>
        <a:bodyPr/>
        <a:lstStyle/>
        <a:p>
          <a:r>
            <a:rPr lang="en-US" dirty="0"/>
            <a:t>And keep running the attention network after the end of the prompt,.</a:t>
          </a:r>
        </a:p>
      </dgm:t>
    </dgm:pt>
    <dgm:pt modelId="{0189CF1C-669A-4A73-9114-88F5DB45F815}" type="parTrans" cxnId="{E614F10F-FDD8-4E17-893B-AD090AA40620}">
      <dgm:prSet/>
      <dgm:spPr/>
      <dgm:t>
        <a:bodyPr/>
        <a:lstStyle/>
        <a:p>
          <a:endParaRPr lang="en-US"/>
        </a:p>
      </dgm:t>
    </dgm:pt>
    <dgm:pt modelId="{E01B6CC8-4F23-4297-9892-64BDCBE54FDA}" type="sibTrans" cxnId="{E614F10F-FDD8-4E17-893B-AD090AA40620}">
      <dgm:prSet/>
      <dgm:spPr/>
      <dgm:t>
        <a:bodyPr/>
        <a:lstStyle/>
        <a:p>
          <a:endParaRPr lang="en-US"/>
        </a:p>
      </dgm:t>
    </dgm:pt>
    <dgm:pt modelId="{ED726192-FEEE-D444-AD7B-0F6110C15503}">
      <dgm:prSet/>
      <dgm:spPr/>
      <dgm:t>
        <a:bodyPr/>
        <a:lstStyle/>
        <a:p>
          <a:r>
            <a:rPr lang="en-US" dirty="0"/>
            <a:t>Outputting the ‘most likely’ future embeddings, as text</a:t>
          </a:r>
          <a:endParaRPr lang="en-GB" dirty="0"/>
        </a:p>
      </dgm:t>
    </dgm:pt>
    <dgm:pt modelId="{842C5A83-3CDC-AB43-B439-CDFA8954C932}" type="parTrans" cxnId="{7D95BFFB-9AB0-444B-B535-70C5296E2321}">
      <dgm:prSet/>
      <dgm:spPr/>
      <dgm:t>
        <a:bodyPr/>
        <a:lstStyle/>
        <a:p>
          <a:endParaRPr lang="en-GB"/>
        </a:p>
      </dgm:t>
    </dgm:pt>
    <dgm:pt modelId="{912A59C3-E519-CE4C-A932-C56044F7F0B5}" type="sibTrans" cxnId="{7D95BFFB-9AB0-444B-B535-70C5296E2321}">
      <dgm:prSet/>
      <dgm:spPr/>
      <dgm:t>
        <a:bodyPr/>
        <a:lstStyle/>
        <a:p>
          <a:endParaRPr lang="en-GB"/>
        </a:p>
      </dgm:t>
    </dgm:pt>
    <dgm:pt modelId="{BAA5D539-6A6D-B940-B02F-972F36106ED6}" type="pres">
      <dgm:prSet presAssocID="{F01B1837-E628-455A-81C6-1E7F43588F80}" presName="Name0" presStyleCnt="0">
        <dgm:presLayoutVars>
          <dgm:dir/>
          <dgm:resizeHandles val="exact"/>
        </dgm:presLayoutVars>
      </dgm:prSet>
      <dgm:spPr/>
    </dgm:pt>
    <dgm:pt modelId="{E4048390-E8D1-AD4A-A38B-54A811AB7590}" type="pres">
      <dgm:prSet presAssocID="{CF9AC8EB-6259-4E1A-A21B-DD1226584832}" presName="node" presStyleLbl="node1" presStyleIdx="0" presStyleCnt="5">
        <dgm:presLayoutVars>
          <dgm:bulletEnabled val="1"/>
        </dgm:presLayoutVars>
      </dgm:prSet>
      <dgm:spPr/>
    </dgm:pt>
    <dgm:pt modelId="{5A401D7F-8115-CB4E-84DA-5E12835AFB75}" type="pres">
      <dgm:prSet presAssocID="{C68AF6C5-C469-4F97-81FB-9C2AE7C3AC65}" presName="sibTrans" presStyleLbl="sibTrans2D1" presStyleIdx="0" presStyleCnt="4"/>
      <dgm:spPr/>
    </dgm:pt>
    <dgm:pt modelId="{D6536094-6559-B148-B34E-B1AAD22BE744}" type="pres">
      <dgm:prSet presAssocID="{C68AF6C5-C469-4F97-81FB-9C2AE7C3AC65}" presName="connectorText" presStyleLbl="sibTrans2D1" presStyleIdx="0" presStyleCnt="4"/>
      <dgm:spPr/>
    </dgm:pt>
    <dgm:pt modelId="{A30C941B-452B-F142-935E-7969AA7DD4B5}" type="pres">
      <dgm:prSet presAssocID="{9ACAEE4C-A56E-4ECB-9C8D-5EB439093668}" presName="node" presStyleLbl="node1" presStyleIdx="1" presStyleCnt="5">
        <dgm:presLayoutVars>
          <dgm:bulletEnabled val="1"/>
        </dgm:presLayoutVars>
      </dgm:prSet>
      <dgm:spPr/>
    </dgm:pt>
    <dgm:pt modelId="{02F52BA0-AEAD-4D43-8030-37F963C58A1F}" type="pres">
      <dgm:prSet presAssocID="{6C4BF035-198D-4147-8C92-A43E024CD692}" presName="sibTrans" presStyleLbl="sibTrans2D1" presStyleIdx="1" presStyleCnt="4"/>
      <dgm:spPr/>
    </dgm:pt>
    <dgm:pt modelId="{A0C25113-F12D-3D4C-A14A-5147DAD895BB}" type="pres">
      <dgm:prSet presAssocID="{6C4BF035-198D-4147-8C92-A43E024CD692}" presName="connectorText" presStyleLbl="sibTrans2D1" presStyleIdx="1" presStyleCnt="4"/>
      <dgm:spPr/>
    </dgm:pt>
    <dgm:pt modelId="{CABE4DD7-99C2-2E49-A1AA-7E44FF2C6AD5}" type="pres">
      <dgm:prSet presAssocID="{72005E4E-E989-41E9-98B4-6C324BA48428}" presName="node" presStyleLbl="node1" presStyleIdx="2" presStyleCnt="5">
        <dgm:presLayoutVars>
          <dgm:bulletEnabled val="1"/>
        </dgm:presLayoutVars>
      </dgm:prSet>
      <dgm:spPr/>
    </dgm:pt>
    <dgm:pt modelId="{5488AFC8-D4D6-4948-A8E1-58E2393C84BD}" type="pres">
      <dgm:prSet presAssocID="{0BF9EE74-E3A6-4BAA-BCE4-CD368A0EE20C}" presName="sibTrans" presStyleLbl="sibTrans2D1" presStyleIdx="2" presStyleCnt="4"/>
      <dgm:spPr/>
    </dgm:pt>
    <dgm:pt modelId="{1852E7AE-3ACB-7542-980A-36055E8D1607}" type="pres">
      <dgm:prSet presAssocID="{0BF9EE74-E3A6-4BAA-BCE4-CD368A0EE20C}" presName="connectorText" presStyleLbl="sibTrans2D1" presStyleIdx="2" presStyleCnt="4"/>
      <dgm:spPr/>
    </dgm:pt>
    <dgm:pt modelId="{9D479211-5CF6-CD4F-BA75-6BA5F83F1D46}" type="pres">
      <dgm:prSet presAssocID="{F90AD15F-0234-4DC0-A177-ACD6C6D9410A}" presName="node" presStyleLbl="node1" presStyleIdx="3" presStyleCnt="5">
        <dgm:presLayoutVars>
          <dgm:bulletEnabled val="1"/>
        </dgm:presLayoutVars>
      </dgm:prSet>
      <dgm:spPr/>
    </dgm:pt>
    <dgm:pt modelId="{DCA57654-3FAF-9B41-A162-5089554FF400}" type="pres">
      <dgm:prSet presAssocID="{E01B6CC8-4F23-4297-9892-64BDCBE54FDA}" presName="sibTrans" presStyleLbl="sibTrans2D1" presStyleIdx="3" presStyleCnt="4"/>
      <dgm:spPr/>
    </dgm:pt>
    <dgm:pt modelId="{030146B8-BE3D-E640-8007-35214596641C}" type="pres">
      <dgm:prSet presAssocID="{E01B6CC8-4F23-4297-9892-64BDCBE54FDA}" presName="connectorText" presStyleLbl="sibTrans2D1" presStyleIdx="3" presStyleCnt="4"/>
      <dgm:spPr/>
    </dgm:pt>
    <dgm:pt modelId="{9A44739F-DADC-1F4D-A841-F237E72ACDCC}" type="pres">
      <dgm:prSet presAssocID="{ED726192-FEEE-D444-AD7B-0F6110C15503}" presName="node" presStyleLbl="node1" presStyleIdx="4" presStyleCnt="5">
        <dgm:presLayoutVars>
          <dgm:bulletEnabled val="1"/>
        </dgm:presLayoutVars>
      </dgm:prSet>
      <dgm:spPr/>
    </dgm:pt>
  </dgm:ptLst>
  <dgm:cxnLst>
    <dgm:cxn modelId="{EEF80309-3853-5242-89C3-EE8FBCE185F7}" type="presOf" srcId="{6C4BF035-198D-4147-8C92-A43E024CD692}" destId="{02F52BA0-AEAD-4D43-8030-37F963C58A1F}" srcOrd="0" destOrd="0" presId="urn:microsoft.com/office/officeart/2005/8/layout/process1"/>
    <dgm:cxn modelId="{A1360E09-FA68-1243-B272-0ECE0168672F}" type="presOf" srcId="{0BF9EE74-E3A6-4BAA-BCE4-CD368A0EE20C}" destId="{1852E7AE-3ACB-7542-980A-36055E8D1607}" srcOrd="1" destOrd="0" presId="urn:microsoft.com/office/officeart/2005/8/layout/process1"/>
    <dgm:cxn modelId="{2F92C809-73DE-41A9-87F9-9FDBD8DD0551}" srcId="{F01B1837-E628-455A-81C6-1E7F43588F80}" destId="{72005E4E-E989-41E9-98B4-6C324BA48428}" srcOrd="2" destOrd="0" parTransId="{2ACE81C4-5C93-4D05-AB4C-EC50C54588A3}" sibTransId="{0BF9EE74-E3A6-4BAA-BCE4-CD368A0EE20C}"/>
    <dgm:cxn modelId="{0BABC809-4C21-E14F-BB7D-672B0E258BA6}" type="presOf" srcId="{E01B6CC8-4F23-4297-9892-64BDCBE54FDA}" destId="{030146B8-BE3D-E640-8007-35214596641C}" srcOrd="1" destOrd="0" presId="urn:microsoft.com/office/officeart/2005/8/layout/process1"/>
    <dgm:cxn modelId="{F4E9460E-DF96-2448-BD4C-94B628AAD698}" type="presOf" srcId="{0BF9EE74-E3A6-4BAA-BCE4-CD368A0EE20C}" destId="{5488AFC8-D4D6-4948-A8E1-58E2393C84BD}" srcOrd="0" destOrd="0" presId="urn:microsoft.com/office/officeart/2005/8/layout/process1"/>
    <dgm:cxn modelId="{E614F10F-FDD8-4E17-893B-AD090AA40620}" srcId="{F01B1837-E628-455A-81C6-1E7F43588F80}" destId="{F90AD15F-0234-4DC0-A177-ACD6C6D9410A}" srcOrd="3" destOrd="0" parTransId="{0189CF1C-669A-4A73-9114-88F5DB45F815}" sibTransId="{E01B6CC8-4F23-4297-9892-64BDCBE54FDA}"/>
    <dgm:cxn modelId="{EF3E9E47-90FE-914A-9119-AD1FBB1C4DF3}" type="presOf" srcId="{9ACAEE4C-A56E-4ECB-9C8D-5EB439093668}" destId="{A30C941B-452B-F142-935E-7969AA7DD4B5}" srcOrd="0" destOrd="0" presId="urn:microsoft.com/office/officeart/2005/8/layout/process1"/>
    <dgm:cxn modelId="{F2DF7E4B-415E-3B48-B996-B1F7D478D705}" type="presOf" srcId="{E01B6CC8-4F23-4297-9892-64BDCBE54FDA}" destId="{DCA57654-3FAF-9B41-A162-5089554FF400}" srcOrd="0" destOrd="0" presId="urn:microsoft.com/office/officeart/2005/8/layout/process1"/>
    <dgm:cxn modelId="{0C569059-2570-3241-92C9-323DC6A3353B}" type="presOf" srcId="{CF9AC8EB-6259-4E1A-A21B-DD1226584832}" destId="{E4048390-E8D1-AD4A-A38B-54A811AB7590}" srcOrd="0" destOrd="0" presId="urn:microsoft.com/office/officeart/2005/8/layout/process1"/>
    <dgm:cxn modelId="{C685225D-DF09-BF49-B80A-F56E1878BB4E}" type="presOf" srcId="{F90AD15F-0234-4DC0-A177-ACD6C6D9410A}" destId="{9D479211-5CF6-CD4F-BA75-6BA5F83F1D46}" srcOrd="0" destOrd="0" presId="urn:microsoft.com/office/officeart/2005/8/layout/process1"/>
    <dgm:cxn modelId="{5E627566-74F8-7C41-B1B2-29602A6A2B86}" type="presOf" srcId="{6C4BF035-198D-4147-8C92-A43E024CD692}" destId="{A0C25113-F12D-3D4C-A14A-5147DAD895BB}" srcOrd="1" destOrd="0" presId="urn:microsoft.com/office/officeart/2005/8/layout/process1"/>
    <dgm:cxn modelId="{6DA2207C-7F12-4BBC-9F8F-160E35FE92DE}" srcId="{F01B1837-E628-455A-81C6-1E7F43588F80}" destId="{CF9AC8EB-6259-4E1A-A21B-DD1226584832}" srcOrd="0" destOrd="0" parTransId="{3D65E3A1-0A1A-4398-9057-F279A8434D30}" sibTransId="{C68AF6C5-C469-4F97-81FB-9C2AE7C3AC65}"/>
    <dgm:cxn modelId="{697EE1B7-F7A0-3D41-8CAD-B189E3E902A5}" type="presOf" srcId="{72005E4E-E989-41E9-98B4-6C324BA48428}" destId="{CABE4DD7-99C2-2E49-A1AA-7E44FF2C6AD5}" srcOrd="0" destOrd="0" presId="urn:microsoft.com/office/officeart/2005/8/layout/process1"/>
    <dgm:cxn modelId="{45EE69D1-850C-4ED7-A2B7-956EC907D100}" srcId="{F01B1837-E628-455A-81C6-1E7F43588F80}" destId="{9ACAEE4C-A56E-4ECB-9C8D-5EB439093668}" srcOrd="1" destOrd="0" parTransId="{FBC6A772-31BA-43FA-BD94-70404F60DD67}" sibTransId="{6C4BF035-198D-4147-8C92-A43E024CD692}"/>
    <dgm:cxn modelId="{92ECDAD9-50E9-FC4B-B25E-629BA33CBF82}" type="presOf" srcId="{ED726192-FEEE-D444-AD7B-0F6110C15503}" destId="{9A44739F-DADC-1F4D-A841-F237E72ACDCC}" srcOrd="0" destOrd="0" presId="urn:microsoft.com/office/officeart/2005/8/layout/process1"/>
    <dgm:cxn modelId="{1049A3F0-5F59-B644-B6C6-81667C96EB03}" type="presOf" srcId="{C68AF6C5-C469-4F97-81FB-9C2AE7C3AC65}" destId="{5A401D7F-8115-CB4E-84DA-5E12835AFB75}" srcOrd="0" destOrd="0" presId="urn:microsoft.com/office/officeart/2005/8/layout/process1"/>
    <dgm:cxn modelId="{69CE1AFA-B028-2743-99AB-54594105ED37}" type="presOf" srcId="{F01B1837-E628-455A-81C6-1E7F43588F80}" destId="{BAA5D539-6A6D-B940-B02F-972F36106ED6}" srcOrd="0" destOrd="0" presId="urn:microsoft.com/office/officeart/2005/8/layout/process1"/>
    <dgm:cxn modelId="{7D95BFFB-9AB0-444B-B535-70C5296E2321}" srcId="{F01B1837-E628-455A-81C6-1E7F43588F80}" destId="{ED726192-FEEE-D444-AD7B-0F6110C15503}" srcOrd="4" destOrd="0" parTransId="{842C5A83-3CDC-AB43-B439-CDFA8954C932}" sibTransId="{912A59C3-E519-CE4C-A932-C56044F7F0B5}"/>
    <dgm:cxn modelId="{6D5280FD-314C-984B-84F9-267E510A89AB}" type="presOf" srcId="{C68AF6C5-C469-4F97-81FB-9C2AE7C3AC65}" destId="{D6536094-6559-B148-B34E-B1AAD22BE744}" srcOrd="1" destOrd="0" presId="urn:microsoft.com/office/officeart/2005/8/layout/process1"/>
    <dgm:cxn modelId="{8F5EAF0D-5808-DC4F-BDCC-C5ABF0CB5E85}" type="presParOf" srcId="{BAA5D539-6A6D-B940-B02F-972F36106ED6}" destId="{E4048390-E8D1-AD4A-A38B-54A811AB7590}" srcOrd="0" destOrd="0" presId="urn:microsoft.com/office/officeart/2005/8/layout/process1"/>
    <dgm:cxn modelId="{B2CB374F-C9FC-524B-AE81-1DC71F22633D}" type="presParOf" srcId="{BAA5D539-6A6D-B940-B02F-972F36106ED6}" destId="{5A401D7F-8115-CB4E-84DA-5E12835AFB75}" srcOrd="1" destOrd="0" presId="urn:microsoft.com/office/officeart/2005/8/layout/process1"/>
    <dgm:cxn modelId="{2B7036D9-9D77-1740-9243-832AA947CA81}" type="presParOf" srcId="{5A401D7F-8115-CB4E-84DA-5E12835AFB75}" destId="{D6536094-6559-B148-B34E-B1AAD22BE744}" srcOrd="0" destOrd="0" presId="urn:microsoft.com/office/officeart/2005/8/layout/process1"/>
    <dgm:cxn modelId="{BF00AAE8-95E5-8343-82C7-3BE445AF03D3}" type="presParOf" srcId="{BAA5D539-6A6D-B940-B02F-972F36106ED6}" destId="{A30C941B-452B-F142-935E-7969AA7DD4B5}" srcOrd="2" destOrd="0" presId="urn:microsoft.com/office/officeart/2005/8/layout/process1"/>
    <dgm:cxn modelId="{B34B2B6B-EF96-F942-81F4-7DFC47DE41DF}" type="presParOf" srcId="{BAA5D539-6A6D-B940-B02F-972F36106ED6}" destId="{02F52BA0-AEAD-4D43-8030-37F963C58A1F}" srcOrd="3" destOrd="0" presId="urn:microsoft.com/office/officeart/2005/8/layout/process1"/>
    <dgm:cxn modelId="{F71F7898-711E-8A4D-99B6-BFCF30B84E27}" type="presParOf" srcId="{02F52BA0-AEAD-4D43-8030-37F963C58A1F}" destId="{A0C25113-F12D-3D4C-A14A-5147DAD895BB}" srcOrd="0" destOrd="0" presId="urn:microsoft.com/office/officeart/2005/8/layout/process1"/>
    <dgm:cxn modelId="{CF719CCA-B15D-044A-BCA6-0BD29E36DC4D}" type="presParOf" srcId="{BAA5D539-6A6D-B940-B02F-972F36106ED6}" destId="{CABE4DD7-99C2-2E49-A1AA-7E44FF2C6AD5}" srcOrd="4" destOrd="0" presId="urn:microsoft.com/office/officeart/2005/8/layout/process1"/>
    <dgm:cxn modelId="{FBA95957-B953-F349-BB2B-CA092630E394}" type="presParOf" srcId="{BAA5D539-6A6D-B940-B02F-972F36106ED6}" destId="{5488AFC8-D4D6-4948-A8E1-58E2393C84BD}" srcOrd="5" destOrd="0" presId="urn:microsoft.com/office/officeart/2005/8/layout/process1"/>
    <dgm:cxn modelId="{7FB981F0-88A2-834E-AB0F-532802636866}" type="presParOf" srcId="{5488AFC8-D4D6-4948-A8E1-58E2393C84BD}" destId="{1852E7AE-3ACB-7542-980A-36055E8D1607}" srcOrd="0" destOrd="0" presId="urn:microsoft.com/office/officeart/2005/8/layout/process1"/>
    <dgm:cxn modelId="{2B201E1E-D7CE-E14F-A5D7-3C1731D9137C}" type="presParOf" srcId="{BAA5D539-6A6D-B940-B02F-972F36106ED6}" destId="{9D479211-5CF6-CD4F-BA75-6BA5F83F1D46}" srcOrd="6" destOrd="0" presId="urn:microsoft.com/office/officeart/2005/8/layout/process1"/>
    <dgm:cxn modelId="{021656E5-DC68-374A-ADEB-5204079A2078}" type="presParOf" srcId="{BAA5D539-6A6D-B940-B02F-972F36106ED6}" destId="{DCA57654-3FAF-9B41-A162-5089554FF400}" srcOrd="7" destOrd="0" presId="urn:microsoft.com/office/officeart/2005/8/layout/process1"/>
    <dgm:cxn modelId="{CA1CA6EF-8008-5A4C-AE17-9C07B3CE800F}" type="presParOf" srcId="{DCA57654-3FAF-9B41-A162-5089554FF400}" destId="{030146B8-BE3D-E640-8007-35214596641C}" srcOrd="0" destOrd="0" presId="urn:microsoft.com/office/officeart/2005/8/layout/process1"/>
    <dgm:cxn modelId="{1EEB0ED9-40BC-B34D-A115-D44C5F80282D}" type="presParOf" srcId="{BAA5D539-6A6D-B940-B02F-972F36106ED6}" destId="{9A44739F-DADC-1F4D-A841-F237E72ACDC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2AA037-5E47-F949-A911-E271CA050C4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FA3B179-D105-744D-858B-0A7D96EC0E78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Training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7212267-BB4B-FF4C-B0FD-BB43F47059DA}" type="parTrans" cxnId="{F6B34B7E-58B2-0549-ACAD-3609EDDAD5B1}">
      <dgm:prSet/>
      <dgm:spPr/>
      <dgm:t>
        <a:bodyPr/>
        <a:lstStyle/>
        <a:p>
          <a:endParaRPr lang="en-GB"/>
        </a:p>
      </dgm:t>
    </dgm:pt>
    <dgm:pt modelId="{EF3B0978-70ED-8245-A2F6-81C56F984935}" type="sibTrans" cxnId="{F6B34B7E-58B2-0549-ACAD-3609EDDAD5B1}">
      <dgm:prSet/>
      <dgm:spPr/>
      <dgm:t>
        <a:bodyPr/>
        <a:lstStyle/>
        <a:p>
          <a:endParaRPr lang="en-GB"/>
        </a:p>
      </dgm:t>
    </dgm:pt>
    <dgm:pt modelId="{62117E00-74F4-D643-A42D-8D596D43220C}">
      <dgm:prSet/>
      <dgm:spPr/>
      <dgm:t>
        <a:bodyPr/>
        <a:lstStyle/>
        <a:p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Repeatedly ‘showing’ a new LLM </a:t>
          </a:r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existing data</a:t>
          </a:r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, with [MASK]s, updating weights until they ‘work’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C8B669C-4289-9A42-89A6-2BBAF22079E1}" type="parTrans" cxnId="{0CC317C3-61D8-0B4F-ABEC-9035E1632B28}">
      <dgm:prSet/>
      <dgm:spPr/>
      <dgm:t>
        <a:bodyPr/>
        <a:lstStyle/>
        <a:p>
          <a:endParaRPr lang="en-GB"/>
        </a:p>
      </dgm:t>
    </dgm:pt>
    <dgm:pt modelId="{528CA189-BCA0-D84E-9424-2CCB8EE0F070}" type="sibTrans" cxnId="{0CC317C3-61D8-0B4F-ABEC-9035E1632B28}">
      <dgm:prSet/>
      <dgm:spPr/>
      <dgm:t>
        <a:bodyPr/>
        <a:lstStyle/>
        <a:p>
          <a:endParaRPr lang="en-GB"/>
        </a:p>
      </dgm:t>
    </dgm:pt>
    <dgm:pt modelId="{3A1CB84A-45AC-CB41-B903-720630F6D6C7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Fine Tuning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F60D2A8-E974-C14E-85AA-DA4958FF8EFD}" type="parTrans" cxnId="{0939A136-3045-0941-B7FB-855AE9C35097}">
      <dgm:prSet/>
      <dgm:spPr/>
      <dgm:t>
        <a:bodyPr/>
        <a:lstStyle/>
        <a:p>
          <a:endParaRPr lang="en-GB"/>
        </a:p>
      </dgm:t>
    </dgm:pt>
    <dgm:pt modelId="{96F2DEF6-125F-1C4D-97E6-E33D88D3D4DE}" type="sibTrans" cxnId="{0939A136-3045-0941-B7FB-855AE9C35097}">
      <dgm:prSet/>
      <dgm:spPr/>
      <dgm:t>
        <a:bodyPr/>
        <a:lstStyle/>
        <a:p>
          <a:endParaRPr lang="en-GB"/>
        </a:p>
      </dgm:t>
    </dgm:pt>
    <dgm:pt modelId="{194F8698-A184-7E49-8F67-5B2D87EB734F}">
      <dgm:prSet/>
      <dgm:spPr/>
      <dgm:t>
        <a:bodyPr/>
        <a:lstStyle/>
        <a:p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Repeatedly ‘showing’ an existing LLM </a:t>
          </a:r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new data</a:t>
          </a:r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, with [MASK]s, updating weights until they ‘work better’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916107A-CD7D-D749-AEBC-23BDC5AFC70D}" type="parTrans" cxnId="{5FDF34D1-D9C3-A941-A7CD-39E89CA2004A}">
      <dgm:prSet/>
      <dgm:spPr/>
      <dgm:t>
        <a:bodyPr/>
        <a:lstStyle/>
        <a:p>
          <a:endParaRPr lang="en-GB"/>
        </a:p>
      </dgm:t>
    </dgm:pt>
    <dgm:pt modelId="{7A0F30F1-DE09-EE48-A7A5-1A1EDABB7BD5}" type="sibTrans" cxnId="{5FDF34D1-D9C3-A941-A7CD-39E89CA2004A}">
      <dgm:prSet/>
      <dgm:spPr/>
      <dgm:t>
        <a:bodyPr/>
        <a:lstStyle/>
        <a:p>
          <a:endParaRPr lang="en-GB"/>
        </a:p>
      </dgm:t>
    </dgm:pt>
    <dgm:pt modelId="{6534CBDA-88B6-184F-B8E1-F471DFC0F8B2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Prompt Engineering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972700E-54DF-4A4F-A0F7-DB9A31E3AC75}" type="parTrans" cxnId="{015182A8-06F0-7942-8192-141B3D6E634B}">
      <dgm:prSet/>
      <dgm:spPr/>
      <dgm:t>
        <a:bodyPr/>
        <a:lstStyle/>
        <a:p>
          <a:endParaRPr lang="en-GB"/>
        </a:p>
      </dgm:t>
    </dgm:pt>
    <dgm:pt modelId="{10824761-9A03-E24E-BFE6-08888FB20BED}" type="sibTrans" cxnId="{015182A8-06F0-7942-8192-141B3D6E634B}">
      <dgm:prSet/>
      <dgm:spPr/>
      <dgm:t>
        <a:bodyPr/>
        <a:lstStyle/>
        <a:p>
          <a:endParaRPr lang="en-GB"/>
        </a:p>
      </dgm:t>
    </dgm:pt>
    <dgm:pt modelId="{71F1A052-2B85-5044-91E7-B3F6A01AB456}">
      <dgm:prSet/>
      <dgm:spPr/>
      <dgm:t>
        <a:bodyPr/>
        <a:lstStyle/>
        <a:p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Asking the LLM ‘nicely’ </a:t>
          </a:r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in various ways to do the ‘work’ better based on its internal ‘training’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9314E23-E1E4-5543-BFFC-3E7D32802BA3}" type="parTrans" cxnId="{1B5A66D4-9286-3743-8184-6D97FB4B4BC5}">
      <dgm:prSet/>
      <dgm:spPr/>
      <dgm:t>
        <a:bodyPr/>
        <a:lstStyle/>
        <a:p>
          <a:endParaRPr lang="en-GB"/>
        </a:p>
      </dgm:t>
    </dgm:pt>
    <dgm:pt modelId="{22EDA46A-DA2E-EE44-9941-19E018AE4F97}" type="sibTrans" cxnId="{1B5A66D4-9286-3743-8184-6D97FB4B4BC5}">
      <dgm:prSet/>
      <dgm:spPr/>
      <dgm:t>
        <a:bodyPr/>
        <a:lstStyle/>
        <a:p>
          <a:endParaRPr lang="en-GB"/>
        </a:p>
      </dgm:t>
    </dgm:pt>
    <dgm:pt modelId="{CDF9F6EC-ADF6-234A-9B06-C604A56F5B2B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Retrieval Augmented Generation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BAB540C-167A-514F-BFD3-CBFEA9438C8B}" type="parTrans" cxnId="{49934F35-46D9-1645-B896-79B5A075FD81}">
      <dgm:prSet/>
      <dgm:spPr/>
      <dgm:t>
        <a:bodyPr/>
        <a:lstStyle/>
        <a:p>
          <a:endParaRPr lang="en-GB"/>
        </a:p>
      </dgm:t>
    </dgm:pt>
    <dgm:pt modelId="{0324511A-EB01-714C-9046-8DDC5185E68A}" type="sibTrans" cxnId="{49934F35-46D9-1645-B896-79B5A075FD81}">
      <dgm:prSet/>
      <dgm:spPr/>
      <dgm:t>
        <a:bodyPr/>
        <a:lstStyle/>
        <a:p>
          <a:endParaRPr lang="en-GB"/>
        </a:p>
      </dgm:t>
    </dgm:pt>
    <dgm:pt modelId="{1FC91805-C885-5340-AAF1-CC22880F9A6D}">
      <dgm:prSet/>
      <dgm:spPr/>
      <dgm:t>
        <a:bodyPr/>
        <a:lstStyle/>
        <a:p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Give the LLM a search engine </a:t>
          </a:r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of new data to populate the prompt/context with ‘real’ knowledge</a:t>
          </a:r>
          <a:endParaRPr lang="en-GB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7D2AF27-70BF-C64F-B6AE-6ED10DDE7BC3}" type="parTrans" cxnId="{E902B34A-832C-084B-8B23-F5542A70F2A6}">
      <dgm:prSet/>
      <dgm:spPr/>
      <dgm:t>
        <a:bodyPr/>
        <a:lstStyle/>
        <a:p>
          <a:endParaRPr lang="en-GB"/>
        </a:p>
      </dgm:t>
    </dgm:pt>
    <dgm:pt modelId="{FBA1D9A7-D633-2C45-891F-04B28EB19F5D}" type="sibTrans" cxnId="{E902B34A-832C-084B-8B23-F5542A70F2A6}">
      <dgm:prSet/>
      <dgm:spPr/>
      <dgm:t>
        <a:bodyPr/>
        <a:lstStyle/>
        <a:p>
          <a:endParaRPr lang="en-GB"/>
        </a:p>
      </dgm:t>
    </dgm:pt>
    <dgm:pt modelId="{D0ABA000-363F-5444-A65F-6A31BE9A06E7}" type="pres">
      <dgm:prSet presAssocID="{112AA037-5E47-F949-A911-E271CA050C4D}" presName="Name0" presStyleCnt="0">
        <dgm:presLayoutVars>
          <dgm:dir/>
          <dgm:animLvl val="lvl"/>
          <dgm:resizeHandles val="exact"/>
        </dgm:presLayoutVars>
      </dgm:prSet>
      <dgm:spPr/>
    </dgm:pt>
    <dgm:pt modelId="{E78388ED-E3B1-EA4D-A38A-AA446E60D45E}" type="pres">
      <dgm:prSet presAssocID="{AFA3B179-D105-744D-858B-0A7D96EC0E78}" presName="linNode" presStyleCnt="0"/>
      <dgm:spPr/>
    </dgm:pt>
    <dgm:pt modelId="{7568B8CC-F2D6-264A-AF30-020002199303}" type="pres">
      <dgm:prSet presAssocID="{AFA3B179-D105-744D-858B-0A7D96EC0E78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A883E174-EAA2-964A-A839-5F86132AD60E}" type="pres">
      <dgm:prSet presAssocID="{AFA3B179-D105-744D-858B-0A7D96EC0E78}" presName="descendantText" presStyleLbl="alignAccFollowNode1" presStyleIdx="0" presStyleCnt="4">
        <dgm:presLayoutVars>
          <dgm:bulletEnabled val="1"/>
        </dgm:presLayoutVars>
      </dgm:prSet>
      <dgm:spPr/>
    </dgm:pt>
    <dgm:pt modelId="{5D6E7DE2-511A-AD42-AFCE-693A9DDBE682}" type="pres">
      <dgm:prSet presAssocID="{EF3B0978-70ED-8245-A2F6-81C56F984935}" presName="sp" presStyleCnt="0"/>
      <dgm:spPr/>
    </dgm:pt>
    <dgm:pt modelId="{7D538925-952E-154E-83A7-7F0CB31B037B}" type="pres">
      <dgm:prSet presAssocID="{3A1CB84A-45AC-CB41-B903-720630F6D6C7}" presName="linNode" presStyleCnt="0"/>
      <dgm:spPr/>
    </dgm:pt>
    <dgm:pt modelId="{384AB748-208E-8D4F-9CDB-777053F382C4}" type="pres">
      <dgm:prSet presAssocID="{3A1CB84A-45AC-CB41-B903-720630F6D6C7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CD3F41E-C2D4-EF41-AB5E-C026E5300898}" type="pres">
      <dgm:prSet presAssocID="{3A1CB84A-45AC-CB41-B903-720630F6D6C7}" presName="descendantText" presStyleLbl="alignAccFollowNode1" presStyleIdx="1" presStyleCnt="4">
        <dgm:presLayoutVars>
          <dgm:bulletEnabled val="1"/>
        </dgm:presLayoutVars>
      </dgm:prSet>
      <dgm:spPr/>
    </dgm:pt>
    <dgm:pt modelId="{F196D110-7B71-8142-A154-4548E59D546F}" type="pres">
      <dgm:prSet presAssocID="{96F2DEF6-125F-1C4D-97E6-E33D88D3D4DE}" presName="sp" presStyleCnt="0"/>
      <dgm:spPr/>
    </dgm:pt>
    <dgm:pt modelId="{9F905D61-6E8B-2243-85CA-DCFE5C7B6C14}" type="pres">
      <dgm:prSet presAssocID="{6534CBDA-88B6-184F-B8E1-F471DFC0F8B2}" presName="linNode" presStyleCnt="0"/>
      <dgm:spPr/>
    </dgm:pt>
    <dgm:pt modelId="{7F7F18FD-6537-5641-BE51-95DD4F3EF9DC}" type="pres">
      <dgm:prSet presAssocID="{6534CBDA-88B6-184F-B8E1-F471DFC0F8B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48A87D2A-0ED0-3944-BB6A-1CCE88D44A52}" type="pres">
      <dgm:prSet presAssocID="{6534CBDA-88B6-184F-B8E1-F471DFC0F8B2}" presName="descendantText" presStyleLbl="alignAccFollowNode1" presStyleIdx="2" presStyleCnt="4">
        <dgm:presLayoutVars>
          <dgm:bulletEnabled val="1"/>
        </dgm:presLayoutVars>
      </dgm:prSet>
      <dgm:spPr/>
    </dgm:pt>
    <dgm:pt modelId="{E1805695-8DC2-2344-8DFD-01982FD10280}" type="pres">
      <dgm:prSet presAssocID="{10824761-9A03-E24E-BFE6-08888FB20BED}" presName="sp" presStyleCnt="0"/>
      <dgm:spPr/>
    </dgm:pt>
    <dgm:pt modelId="{79C15EC5-1C32-614B-B65E-B79D6F98C2F9}" type="pres">
      <dgm:prSet presAssocID="{CDF9F6EC-ADF6-234A-9B06-C604A56F5B2B}" presName="linNode" presStyleCnt="0"/>
      <dgm:spPr/>
    </dgm:pt>
    <dgm:pt modelId="{949482A5-9A7D-AB46-95AE-67690FD01D34}" type="pres">
      <dgm:prSet presAssocID="{CDF9F6EC-ADF6-234A-9B06-C604A56F5B2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CA6BD0C6-4373-EE4E-A913-E44A64070FDD}" type="pres">
      <dgm:prSet presAssocID="{CDF9F6EC-ADF6-234A-9B06-C604A56F5B2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0A06401-99CE-B243-B561-097956F7BBE9}" type="presOf" srcId="{71F1A052-2B85-5044-91E7-B3F6A01AB456}" destId="{48A87D2A-0ED0-3944-BB6A-1CCE88D44A52}" srcOrd="0" destOrd="0" presId="urn:microsoft.com/office/officeart/2005/8/layout/vList5"/>
    <dgm:cxn modelId="{7E338122-E3AD-7342-846A-F8AABC840856}" type="presOf" srcId="{62117E00-74F4-D643-A42D-8D596D43220C}" destId="{A883E174-EAA2-964A-A839-5F86132AD60E}" srcOrd="0" destOrd="0" presId="urn:microsoft.com/office/officeart/2005/8/layout/vList5"/>
    <dgm:cxn modelId="{49934F35-46D9-1645-B896-79B5A075FD81}" srcId="{112AA037-5E47-F949-A911-E271CA050C4D}" destId="{CDF9F6EC-ADF6-234A-9B06-C604A56F5B2B}" srcOrd="3" destOrd="0" parTransId="{ABAB540C-167A-514F-BFD3-CBFEA9438C8B}" sibTransId="{0324511A-EB01-714C-9046-8DDC5185E68A}"/>
    <dgm:cxn modelId="{0939A136-3045-0941-B7FB-855AE9C35097}" srcId="{112AA037-5E47-F949-A911-E271CA050C4D}" destId="{3A1CB84A-45AC-CB41-B903-720630F6D6C7}" srcOrd="1" destOrd="0" parTransId="{CF60D2A8-E974-C14E-85AA-DA4958FF8EFD}" sibTransId="{96F2DEF6-125F-1C4D-97E6-E33D88D3D4DE}"/>
    <dgm:cxn modelId="{E467A540-1CD3-DE48-8E35-1B11D26C1200}" type="presOf" srcId="{194F8698-A184-7E49-8F67-5B2D87EB734F}" destId="{8CD3F41E-C2D4-EF41-AB5E-C026E5300898}" srcOrd="0" destOrd="0" presId="urn:microsoft.com/office/officeart/2005/8/layout/vList5"/>
    <dgm:cxn modelId="{8AEDDA44-36B8-3448-B7E8-F4DBAAF3A77E}" type="presOf" srcId="{AFA3B179-D105-744D-858B-0A7D96EC0E78}" destId="{7568B8CC-F2D6-264A-AF30-020002199303}" srcOrd="0" destOrd="0" presId="urn:microsoft.com/office/officeart/2005/8/layout/vList5"/>
    <dgm:cxn modelId="{E902B34A-832C-084B-8B23-F5542A70F2A6}" srcId="{CDF9F6EC-ADF6-234A-9B06-C604A56F5B2B}" destId="{1FC91805-C885-5340-AAF1-CC22880F9A6D}" srcOrd="0" destOrd="0" parTransId="{E7D2AF27-70BF-C64F-B6AE-6ED10DDE7BC3}" sibTransId="{FBA1D9A7-D633-2C45-891F-04B28EB19F5D}"/>
    <dgm:cxn modelId="{DC30B054-4563-2E4E-8F65-5CA7300F78D8}" type="presOf" srcId="{112AA037-5E47-F949-A911-E271CA050C4D}" destId="{D0ABA000-363F-5444-A65F-6A31BE9A06E7}" srcOrd="0" destOrd="0" presId="urn:microsoft.com/office/officeart/2005/8/layout/vList5"/>
    <dgm:cxn modelId="{6E3E8171-7E27-2C4A-927E-49CD2609B88E}" type="presOf" srcId="{6534CBDA-88B6-184F-B8E1-F471DFC0F8B2}" destId="{7F7F18FD-6537-5641-BE51-95DD4F3EF9DC}" srcOrd="0" destOrd="0" presId="urn:microsoft.com/office/officeart/2005/8/layout/vList5"/>
    <dgm:cxn modelId="{F6B34B7E-58B2-0549-ACAD-3609EDDAD5B1}" srcId="{112AA037-5E47-F949-A911-E271CA050C4D}" destId="{AFA3B179-D105-744D-858B-0A7D96EC0E78}" srcOrd="0" destOrd="0" parTransId="{47212267-BB4B-FF4C-B0FD-BB43F47059DA}" sibTransId="{EF3B0978-70ED-8245-A2F6-81C56F984935}"/>
    <dgm:cxn modelId="{9EBEB694-DC12-8347-9B5C-428770E01233}" type="presOf" srcId="{3A1CB84A-45AC-CB41-B903-720630F6D6C7}" destId="{384AB748-208E-8D4F-9CDB-777053F382C4}" srcOrd="0" destOrd="0" presId="urn:microsoft.com/office/officeart/2005/8/layout/vList5"/>
    <dgm:cxn modelId="{FF129EA6-5414-3B42-8094-DCC10B842AD0}" type="presOf" srcId="{1FC91805-C885-5340-AAF1-CC22880F9A6D}" destId="{CA6BD0C6-4373-EE4E-A913-E44A64070FDD}" srcOrd="0" destOrd="0" presId="urn:microsoft.com/office/officeart/2005/8/layout/vList5"/>
    <dgm:cxn modelId="{015182A8-06F0-7942-8192-141B3D6E634B}" srcId="{112AA037-5E47-F949-A911-E271CA050C4D}" destId="{6534CBDA-88B6-184F-B8E1-F471DFC0F8B2}" srcOrd="2" destOrd="0" parTransId="{7972700E-54DF-4A4F-A0F7-DB9A31E3AC75}" sibTransId="{10824761-9A03-E24E-BFE6-08888FB20BED}"/>
    <dgm:cxn modelId="{EACD94BD-C6BD-194A-8970-FFF31B3DCF9F}" type="presOf" srcId="{CDF9F6EC-ADF6-234A-9B06-C604A56F5B2B}" destId="{949482A5-9A7D-AB46-95AE-67690FD01D34}" srcOrd="0" destOrd="0" presId="urn:microsoft.com/office/officeart/2005/8/layout/vList5"/>
    <dgm:cxn modelId="{0CC317C3-61D8-0B4F-ABEC-9035E1632B28}" srcId="{AFA3B179-D105-744D-858B-0A7D96EC0E78}" destId="{62117E00-74F4-D643-A42D-8D596D43220C}" srcOrd="0" destOrd="0" parTransId="{BC8B669C-4289-9A42-89A6-2BBAF22079E1}" sibTransId="{528CA189-BCA0-D84E-9424-2CCB8EE0F070}"/>
    <dgm:cxn modelId="{5FDF34D1-D9C3-A941-A7CD-39E89CA2004A}" srcId="{3A1CB84A-45AC-CB41-B903-720630F6D6C7}" destId="{194F8698-A184-7E49-8F67-5B2D87EB734F}" srcOrd="0" destOrd="0" parTransId="{0916107A-CD7D-D749-AEBC-23BDC5AFC70D}" sibTransId="{7A0F30F1-DE09-EE48-A7A5-1A1EDABB7BD5}"/>
    <dgm:cxn modelId="{1B5A66D4-9286-3743-8184-6D97FB4B4BC5}" srcId="{6534CBDA-88B6-184F-B8E1-F471DFC0F8B2}" destId="{71F1A052-2B85-5044-91E7-B3F6A01AB456}" srcOrd="0" destOrd="0" parTransId="{C9314E23-E1E4-5543-BFFC-3E7D32802BA3}" sibTransId="{22EDA46A-DA2E-EE44-9941-19E018AE4F97}"/>
    <dgm:cxn modelId="{C5648B58-4C38-3B41-8DCD-AEE954654C0F}" type="presParOf" srcId="{D0ABA000-363F-5444-A65F-6A31BE9A06E7}" destId="{E78388ED-E3B1-EA4D-A38A-AA446E60D45E}" srcOrd="0" destOrd="0" presId="urn:microsoft.com/office/officeart/2005/8/layout/vList5"/>
    <dgm:cxn modelId="{C753EC6C-32F1-544E-A6B8-AB39A934C30E}" type="presParOf" srcId="{E78388ED-E3B1-EA4D-A38A-AA446E60D45E}" destId="{7568B8CC-F2D6-264A-AF30-020002199303}" srcOrd="0" destOrd="0" presId="urn:microsoft.com/office/officeart/2005/8/layout/vList5"/>
    <dgm:cxn modelId="{BD14AB72-6D6B-2148-B21D-1AD8251277B8}" type="presParOf" srcId="{E78388ED-E3B1-EA4D-A38A-AA446E60D45E}" destId="{A883E174-EAA2-964A-A839-5F86132AD60E}" srcOrd="1" destOrd="0" presId="urn:microsoft.com/office/officeart/2005/8/layout/vList5"/>
    <dgm:cxn modelId="{ACC757BD-CBB5-0C4A-9DD8-EEA4FC8A0C91}" type="presParOf" srcId="{D0ABA000-363F-5444-A65F-6A31BE9A06E7}" destId="{5D6E7DE2-511A-AD42-AFCE-693A9DDBE682}" srcOrd="1" destOrd="0" presId="urn:microsoft.com/office/officeart/2005/8/layout/vList5"/>
    <dgm:cxn modelId="{8C8CDE43-EF01-F940-9240-F510B13FE301}" type="presParOf" srcId="{D0ABA000-363F-5444-A65F-6A31BE9A06E7}" destId="{7D538925-952E-154E-83A7-7F0CB31B037B}" srcOrd="2" destOrd="0" presId="urn:microsoft.com/office/officeart/2005/8/layout/vList5"/>
    <dgm:cxn modelId="{17344AF9-C14E-1549-A254-1F1C79FA2D2D}" type="presParOf" srcId="{7D538925-952E-154E-83A7-7F0CB31B037B}" destId="{384AB748-208E-8D4F-9CDB-777053F382C4}" srcOrd="0" destOrd="0" presId="urn:microsoft.com/office/officeart/2005/8/layout/vList5"/>
    <dgm:cxn modelId="{B1FD1BB9-71AB-854C-95A9-2D9BC3277EF7}" type="presParOf" srcId="{7D538925-952E-154E-83A7-7F0CB31B037B}" destId="{8CD3F41E-C2D4-EF41-AB5E-C026E5300898}" srcOrd="1" destOrd="0" presId="urn:microsoft.com/office/officeart/2005/8/layout/vList5"/>
    <dgm:cxn modelId="{C558BB93-9704-A645-BCCC-C50EF6A5B231}" type="presParOf" srcId="{D0ABA000-363F-5444-A65F-6A31BE9A06E7}" destId="{F196D110-7B71-8142-A154-4548E59D546F}" srcOrd="3" destOrd="0" presId="urn:microsoft.com/office/officeart/2005/8/layout/vList5"/>
    <dgm:cxn modelId="{8F645E43-A1D6-084E-AB5E-3EA19E0B969E}" type="presParOf" srcId="{D0ABA000-363F-5444-A65F-6A31BE9A06E7}" destId="{9F905D61-6E8B-2243-85CA-DCFE5C7B6C14}" srcOrd="4" destOrd="0" presId="urn:microsoft.com/office/officeart/2005/8/layout/vList5"/>
    <dgm:cxn modelId="{32D5D682-C919-C34B-BCD2-0363A21A838E}" type="presParOf" srcId="{9F905D61-6E8B-2243-85CA-DCFE5C7B6C14}" destId="{7F7F18FD-6537-5641-BE51-95DD4F3EF9DC}" srcOrd="0" destOrd="0" presId="urn:microsoft.com/office/officeart/2005/8/layout/vList5"/>
    <dgm:cxn modelId="{75001589-199D-7846-A208-FDA7621EE380}" type="presParOf" srcId="{9F905D61-6E8B-2243-85CA-DCFE5C7B6C14}" destId="{48A87D2A-0ED0-3944-BB6A-1CCE88D44A52}" srcOrd="1" destOrd="0" presId="urn:microsoft.com/office/officeart/2005/8/layout/vList5"/>
    <dgm:cxn modelId="{EAD2DB60-7DB2-A54E-9C6F-9EDEA542F906}" type="presParOf" srcId="{D0ABA000-363F-5444-A65F-6A31BE9A06E7}" destId="{E1805695-8DC2-2344-8DFD-01982FD10280}" srcOrd="5" destOrd="0" presId="urn:microsoft.com/office/officeart/2005/8/layout/vList5"/>
    <dgm:cxn modelId="{F72244AF-44F0-4048-91B4-BD97E7FF0ED5}" type="presParOf" srcId="{D0ABA000-363F-5444-A65F-6A31BE9A06E7}" destId="{79C15EC5-1C32-614B-B65E-B79D6F98C2F9}" srcOrd="6" destOrd="0" presId="urn:microsoft.com/office/officeart/2005/8/layout/vList5"/>
    <dgm:cxn modelId="{2A3DE3E8-07DB-F14E-80CA-F6E11151A54F}" type="presParOf" srcId="{79C15EC5-1C32-614B-B65E-B79D6F98C2F9}" destId="{949482A5-9A7D-AB46-95AE-67690FD01D34}" srcOrd="0" destOrd="0" presId="urn:microsoft.com/office/officeart/2005/8/layout/vList5"/>
    <dgm:cxn modelId="{D747B16E-0047-304E-B98D-DED31A8DDACF}" type="presParOf" srcId="{79C15EC5-1C32-614B-B65E-B79D6F98C2F9}" destId="{CA6BD0C6-4373-EE4E-A913-E44A64070FD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6034D8-3FED-412E-B9DB-EF2F1FA4C6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A3F39-9316-4637-9F16-9F504C79EA45}">
      <dgm:prSet/>
      <dgm:spPr/>
      <dgm:t>
        <a:bodyPr/>
        <a:lstStyle/>
        <a:p>
          <a:r>
            <a:rPr lang="en-US" baseline="0" dirty="0"/>
            <a:t>LLMs are big and complex, but simple; “what is the </a:t>
          </a:r>
          <a:r>
            <a:rPr lang="en-US" baseline="0" dirty="0">
              <a:solidFill>
                <a:schemeClr val="accent1"/>
              </a:solidFill>
            </a:rPr>
            <a:t>least surprising </a:t>
          </a:r>
          <a:r>
            <a:rPr lang="en-US" baseline="0" dirty="0"/>
            <a:t>next token?”</a:t>
          </a:r>
          <a:endParaRPr lang="en-US" dirty="0">
            <a:solidFill>
              <a:schemeClr val="accent1"/>
            </a:solidFill>
          </a:endParaRPr>
        </a:p>
      </dgm:t>
    </dgm:pt>
    <dgm:pt modelId="{C05BD72F-7992-4500-A3CE-A26C3C5B72FC}" type="parTrans" cxnId="{96A7B750-BE2F-40EF-848E-7D293C4052E5}">
      <dgm:prSet/>
      <dgm:spPr/>
      <dgm:t>
        <a:bodyPr/>
        <a:lstStyle/>
        <a:p>
          <a:endParaRPr lang="en-US"/>
        </a:p>
      </dgm:t>
    </dgm:pt>
    <dgm:pt modelId="{B23F3141-38CD-4D7A-B1DD-A32FD4337EEF}" type="sibTrans" cxnId="{96A7B750-BE2F-40EF-848E-7D293C4052E5}">
      <dgm:prSet/>
      <dgm:spPr/>
      <dgm:t>
        <a:bodyPr/>
        <a:lstStyle/>
        <a:p>
          <a:endParaRPr lang="en-US"/>
        </a:p>
      </dgm:t>
    </dgm:pt>
    <dgm:pt modelId="{19EB4764-FE59-4589-AAFF-CF72D7C8254C}">
      <dgm:prSet/>
      <dgm:spPr/>
      <dgm:t>
        <a:bodyPr/>
        <a:lstStyle/>
        <a:p>
          <a:r>
            <a:rPr lang="en-US" baseline="0" dirty="0"/>
            <a:t>“Common Knowledge” is baked into the training corpus, </a:t>
          </a:r>
          <a:r>
            <a:rPr lang="en-US" baseline="0" dirty="0">
              <a:solidFill>
                <a:schemeClr val="accent1"/>
              </a:solidFill>
            </a:rPr>
            <a:t>“Common Sense” isn’t</a:t>
          </a:r>
          <a:endParaRPr lang="en-US" dirty="0">
            <a:solidFill>
              <a:schemeClr val="accent1"/>
            </a:solidFill>
          </a:endParaRPr>
        </a:p>
      </dgm:t>
    </dgm:pt>
    <dgm:pt modelId="{18323DE9-11C8-49FA-BC2D-AFA43E82EBB0}" type="parTrans" cxnId="{6D817CC6-FAAA-4500-BFF8-CE039AD60C28}">
      <dgm:prSet/>
      <dgm:spPr/>
      <dgm:t>
        <a:bodyPr/>
        <a:lstStyle/>
        <a:p>
          <a:endParaRPr lang="en-US"/>
        </a:p>
      </dgm:t>
    </dgm:pt>
    <dgm:pt modelId="{D184DE61-A380-40F7-8E42-7D14A9BA0C4B}" type="sibTrans" cxnId="{6D817CC6-FAAA-4500-BFF8-CE039AD60C28}">
      <dgm:prSet/>
      <dgm:spPr/>
      <dgm:t>
        <a:bodyPr/>
        <a:lstStyle/>
        <a:p>
          <a:endParaRPr lang="en-US"/>
        </a:p>
      </dgm:t>
    </dgm:pt>
    <dgm:pt modelId="{7FFDBB40-B472-42F1-8BBE-3CCF7F2AA279}">
      <dgm:prSet/>
      <dgm:spPr/>
      <dgm:t>
        <a:bodyPr/>
        <a:lstStyle/>
        <a:p>
          <a:r>
            <a:rPr lang="en-US" baseline="0" dirty="0">
              <a:solidFill>
                <a:schemeClr val="tx2"/>
              </a:solidFill>
            </a:rPr>
            <a:t>LLMs are </a:t>
          </a:r>
          <a:r>
            <a:rPr lang="en-US" baseline="0" dirty="0">
              <a:solidFill>
                <a:schemeClr val="accent1"/>
              </a:solidFill>
            </a:rPr>
            <a:t>Natural Language Interfaces</a:t>
          </a:r>
          <a:r>
            <a:rPr lang="en-US" baseline="0" dirty="0">
              <a:solidFill>
                <a:schemeClr val="tx2"/>
              </a:solidFill>
            </a:rPr>
            <a:t> to data, if you have RAG</a:t>
          </a:r>
          <a:endParaRPr lang="en-US" dirty="0">
            <a:solidFill>
              <a:schemeClr val="tx2"/>
            </a:solidFill>
          </a:endParaRPr>
        </a:p>
      </dgm:t>
    </dgm:pt>
    <dgm:pt modelId="{AC7E33DE-E70C-4475-B25C-449B6C9ED6D3}" type="parTrans" cxnId="{757CDCCB-4C14-44C1-A54B-9F69F7D031E6}">
      <dgm:prSet/>
      <dgm:spPr/>
      <dgm:t>
        <a:bodyPr/>
        <a:lstStyle/>
        <a:p>
          <a:endParaRPr lang="en-US"/>
        </a:p>
      </dgm:t>
    </dgm:pt>
    <dgm:pt modelId="{4E7A07CB-4CD1-40F9-8237-F56AAC717AE8}" type="sibTrans" cxnId="{757CDCCB-4C14-44C1-A54B-9F69F7D031E6}">
      <dgm:prSet/>
      <dgm:spPr/>
      <dgm:t>
        <a:bodyPr/>
        <a:lstStyle/>
        <a:p>
          <a:endParaRPr lang="en-US"/>
        </a:p>
      </dgm:t>
    </dgm:pt>
    <dgm:pt modelId="{09C7036E-D435-E144-8AA9-D11E0B9D3631}" type="pres">
      <dgm:prSet presAssocID="{036034D8-3FED-412E-B9DB-EF2F1FA4C6F8}" presName="vert0" presStyleCnt="0">
        <dgm:presLayoutVars>
          <dgm:dir/>
          <dgm:animOne val="branch"/>
          <dgm:animLvl val="lvl"/>
        </dgm:presLayoutVars>
      </dgm:prSet>
      <dgm:spPr/>
    </dgm:pt>
    <dgm:pt modelId="{C58281D9-6083-C246-96C6-0EE0391EFDD8}" type="pres">
      <dgm:prSet presAssocID="{4FEA3F39-9316-4637-9F16-9F504C79EA45}" presName="thickLine" presStyleLbl="alignNode1" presStyleIdx="0" presStyleCnt="3"/>
      <dgm:spPr/>
    </dgm:pt>
    <dgm:pt modelId="{88E7B382-2B0F-814C-8AEC-A704E3732395}" type="pres">
      <dgm:prSet presAssocID="{4FEA3F39-9316-4637-9F16-9F504C79EA45}" presName="horz1" presStyleCnt="0"/>
      <dgm:spPr/>
    </dgm:pt>
    <dgm:pt modelId="{4DE86591-6126-514F-9613-AC84ED2F998F}" type="pres">
      <dgm:prSet presAssocID="{4FEA3F39-9316-4637-9F16-9F504C79EA45}" presName="tx1" presStyleLbl="revTx" presStyleIdx="0" presStyleCnt="3"/>
      <dgm:spPr/>
    </dgm:pt>
    <dgm:pt modelId="{AF4E8339-AE1B-EF43-82AC-B4180010DD5F}" type="pres">
      <dgm:prSet presAssocID="{4FEA3F39-9316-4637-9F16-9F504C79EA45}" presName="vert1" presStyleCnt="0"/>
      <dgm:spPr/>
    </dgm:pt>
    <dgm:pt modelId="{81801B95-CD9E-3644-933D-75C64A83BF28}" type="pres">
      <dgm:prSet presAssocID="{19EB4764-FE59-4589-AAFF-CF72D7C8254C}" presName="thickLine" presStyleLbl="alignNode1" presStyleIdx="1" presStyleCnt="3"/>
      <dgm:spPr/>
    </dgm:pt>
    <dgm:pt modelId="{474D00CF-8AAC-624E-9D43-BB14EA4E551B}" type="pres">
      <dgm:prSet presAssocID="{19EB4764-FE59-4589-AAFF-CF72D7C8254C}" presName="horz1" presStyleCnt="0"/>
      <dgm:spPr/>
    </dgm:pt>
    <dgm:pt modelId="{7F69C574-2CA4-894D-8C60-54974B061543}" type="pres">
      <dgm:prSet presAssocID="{19EB4764-FE59-4589-AAFF-CF72D7C8254C}" presName="tx1" presStyleLbl="revTx" presStyleIdx="1" presStyleCnt="3"/>
      <dgm:spPr/>
    </dgm:pt>
    <dgm:pt modelId="{F42721A8-5B2A-CE47-8477-37C18A71F728}" type="pres">
      <dgm:prSet presAssocID="{19EB4764-FE59-4589-AAFF-CF72D7C8254C}" presName="vert1" presStyleCnt="0"/>
      <dgm:spPr/>
    </dgm:pt>
    <dgm:pt modelId="{0E0F69A7-8921-3748-B745-D72F5D8991D1}" type="pres">
      <dgm:prSet presAssocID="{7FFDBB40-B472-42F1-8BBE-3CCF7F2AA279}" presName="thickLine" presStyleLbl="alignNode1" presStyleIdx="2" presStyleCnt="3"/>
      <dgm:spPr/>
    </dgm:pt>
    <dgm:pt modelId="{06D56444-B1CE-DF45-A0DD-059EFFD3B625}" type="pres">
      <dgm:prSet presAssocID="{7FFDBB40-B472-42F1-8BBE-3CCF7F2AA279}" presName="horz1" presStyleCnt="0"/>
      <dgm:spPr/>
    </dgm:pt>
    <dgm:pt modelId="{719178D9-A6B4-1B40-8CED-44A0DBB92F63}" type="pres">
      <dgm:prSet presAssocID="{7FFDBB40-B472-42F1-8BBE-3CCF7F2AA279}" presName="tx1" presStyleLbl="revTx" presStyleIdx="2" presStyleCnt="3"/>
      <dgm:spPr/>
    </dgm:pt>
    <dgm:pt modelId="{2065A0F9-3FB6-5F44-B885-107915EE0219}" type="pres">
      <dgm:prSet presAssocID="{7FFDBB40-B472-42F1-8BBE-3CCF7F2AA279}" presName="vert1" presStyleCnt="0"/>
      <dgm:spPr/>
    </dgm:pt>
  </dgm:ptLst>
  <dgm:cxnLst>
    <dgm:cxn modelId="{26348104-6BD2-5840-8424-8E2AA9757A95}" type="presOf" srcId="{036034D8-3FED-412E-B9DB-EF2F1FA4C6F8}" destId="{09C7036E-D435-E144-8AA9-D11E0B9D3631}" srcOrd="0" destOrd="0" presId="urn:microsoft.com/office/officeart/2008/layout/LinedList"/>
    <dgm:cxn modelId="{F29DBB3C-74E5-7549-8902-81773780B7B6}" type="presOf" srcId="{4FEA3F39-9316-4637-9F16-9F504C79EA45}" destId="{4DE86591-6126-514F-9613-AC84ED2F998F}" srcOrd="0" destOrd="0" presId="urn:microsoft.com/office/officeart/2008/layout/LinedList"/>
    <dgm:cxn modelId="{96A7B750-BE2F-40EF-848E-7D293C4052E5}" srcId="{036034D8-3FED-412E-B9DB-EF2F1FA4C6F8}" destId="{4FEA3F39-9316-4637-9F16-9F504C79EA45}" srcOrd="0" destOrd="0" parTransId="{C05BD72F-7992-4500-A3CE-A26C3C5B72FC}" sibTransId="{B23F3141-38CD-4D7A-B1DD-A32FD4337EEF}"/>
    <dgm:cxn modelId="{C724F887-E7F2-4044-A4A5-AC653A82391C}" type="presOf" srcId="{19EB4764-FE59-4589-AAFF-CF72D7C8254C}" destId="{7F69C574-2CA4-894D-8C60-54974B061543}" srcOrd="0" destOrd="0" presId="urn:microsoft.com/office/officeart/2008/layout/LinedList"/>
    <dgm:cxn modelId="{6D817CC6-FAAA-4500-BFF8-CE039AD60C28}" srcId="{036034D8-3FED-412E-B9DB-EF2F1FA4C6F8}" destId="{19EB4764-FE59-4589-AAFF-CF72D7C8254C}" srcOrd="1" destOrd="0" parTransId="{18323DE9-11C8-49FA-BC2D-AFA43E82EBB0}" sibTransId="{D184DE61-A380-40F7-8E42-7D14A9BA0C4B}"/>
    <dgm:cxn modelId="{757CDCCB-4C14-44C1-A54B-9F69F7D031E6}" srcId="{036034D8-3FED-412E-B9DB-EF2F1FA4C6F8}" destId="{7FFDBB40-B472-42F1-8BBE-3CCF7F2AA279}" srcOrd="2" destOrd="0" parTransId="{AC7E33DE-E70C-4475-B25C-449B6C9ED6D3}" sibTransId="{4E7A07CB-4CD1-40F9-8237-F56AAC717AE8}"/>
    <dgm:cxn modelId="{151913E4-6881-CD48-B73A-B4D8F4E53B29}" type="presOf" srcId="{7FFDBB40-B472-42F1-8BBE-3CCF7F2AA279}" destId="{719178D9-A6B4-1B40-8CED-44A0DBB92F63}" srcOrd="0" destOrd="0" presId="urn:microsoft.com/office/officeart/2008/layout/LinedList"/>
    <dgm:cxn modelId="{6E14C951-A2DB-BC44-A81F-284F30D1C54D}" type="presParOf" srcId="{09C7036E-D435-E144-8AA9-D11E0B9D3631}" destId="{C58281D9-6083-C246-96C6-0EE0391EFDD8}" srcOrd="0" destOrd="0" presId="urn:microsoft.com/office/officeart/2008/layout/LinedList"/>
    <dgm:cxn modelId="{5EFC353C-A7E9-4E4E-84E3-5375573E7B63}" type="presParOf" srcId="{09C7036E-D435-E144-8AA9-D11E0B9D3631}" destId="{88E7B382-2B0F-814C-8AEC-A704E3732395}" srcOrd="1" destOrd="0" presId="urn:microsoft.com/office/officeart/2008/layout/LinedList"/>
    <dgm:cxn modelId="{953BD5EE-AAA8-3743-B791-3CB6E9F4D796}" type="presParOf" srcId="{88E7B382-2B0F-814C-8AEC-A704E3732395}" destId="{4DE86591-6126-514F-9613-AC84ED2F998F}" srcOrd="0" destOrd="0" presId="urn:microsoft.com/office/officeart/2008/layout/LinedList"/>
    <dgm:cxn modelId="{2C4A0F97-F826-A144-885D-177C58B96FCC}" type="presParOf" srcId="{88E7B382-2B0F-814C-8AEC-A704E3732395}" destId="{AF4E8339-AE1B-EF43-82AC-B4180010DD5F}" srcOrd="1" destOrd="0" presId="urn:microsoft.com/office/officeart/2008/layout/LinedList"/>
    <dgm:cxn modelId="{4CB3B0C2-FCF0-7E4D-AA25-33A38AF3EF9A}" type="presParOf" srcId="{09C7036E-D435-E144-8AA9-D11E0B9D3631}" destId="{81801B95-CD9E-3644-933D-75C64A83BF28}" srcOrd="2" destOrd="0" presId="urn:microsoft.com/office/officeart/2008/layout/LinedList"/>
    <dgm:cxn modelId="{7267266A-84CE-3746-A2EF-123A58D8D936}" type="presParOf" srcId="{09C7036E-D435-E144-8AA9-D11E0B9D3631}" destId="{474D00CF-8AAC-624E-9D43-BB14EA4E551B}" srcOrd="3" destOrd="0" presId="urn:microsoft.com/office/officeart/2008/layout/LinedList"/>
    <dgm:cxn modelId="{84E727B4-B21C-1744-8189-C976C339BC86}" type="presParOf" srcId="{474D00CF-8AAC-624E-9D43-BB14EA4E551B}" destId="{7F69C574-2CA4-894D-8C60-54974B061543}" srcOrd="0" destOrd="0" presId="urn:microsoft.com/office/officeart/2008/layout/LinedList"/>
    <dgm:cxn modelId="{CF9D6410-4835-5542-A8C4-45A4DB094DC5}" type="presParOf" srcId="{474D00CF-8AAC-624E-9D43-BB14EA4E551B}" destId="{F42721A8-5B2A-CE47-8477-37C18A71F728}" srcOrd="1" destOrd="0" presId="urn:microsoft.com/office/officeart/2008/layout/LinedList"/>
    <dgm:cxn modelId="{8BAF058E-835C-2342-A952-0C7E45FF317D}" type="presParOf" srcId="{09C7036E-D435-E144-8AA9-D11E0B9D3631}" destId="{0E0F69A7-8921-3748-B745-D72F5D8991D1}" srcOrd="4" destOrd="0" presId="urn:microsoft.com/office/officeart/2008/layout/LinedList"/>
    <dgm:cxn modelId="{CC00F090-253F-6548-8473-448FEDEB8F53}" type="presParOf" srcId="{09C7036E-D435-E144-8AA9-D11E0B9D3631}" destId="{06D56444-B1CE-DF45-A0DD-059EFFD3B625}" srcOrd="5" destOrd="0" presId="urn:microsoft.com/office/officeart/2008/layout/LinedList"/>
    <dgm:cxn modelId="{D171C6B7-5193-4544-8D66-3543BE25A035}" type="presParOf" srcId="{06D56444-B1CE-DF45-A0DD-059EFFD3B625}" destId="{719178D9-A6B4-1B40-8CED-44A0DBB92F63}" srcOrd="0" destOrd="0" presId="urn:microsoft.com/office/officeart/2008/layout/LinedList"/>
    <dgm:cxn modelId="{55D4DB29-5E9D-2141-BEF1-4387513C1C8B}" type="presParOf" srcId="{06D56444-B1CE-DF45-A0DD-059EFFD3B625}" destId="{2065A0F9-3FB6-5F44-B885-107915EE02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A34B56-4592-FA44-8B97-A7FB408EFB5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D493D49-E883-774B-ADDA-847C18916475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Automate Decisions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AB30E4F-1A9A-4347-8172-517AEDE53377}" type="parTrans" cxnId="{F4000263-DC67-574A-B55F-3392DB95F9F4}">
      <dgm:prSet/>
      <dgm:spPr/>
      <dgm:t>
        <a:bodyPr/>
        <a:lstStyle/>
        <a:p>
          <a:endParaRPr lang="en-GB"/>
        </a:p>
      </dgm:t>
    </dgm:pt>
    <dgm:pt modelId="{8A36C1C1-836B-4241-BEDF-051A6A6EB81B}" type="sibTrans" cxnId="{F4000263-DC67-574A-B55F-3392DB95F9F4}">
      <dgm:prSet/>
      <dgm:spPr/>
      <dgm:t>
        <a:bodyPr/>
        <a:lstStyle/>
        <a:p>
          <a:endParaRPr lang="en-GB"/>
        </a:p>
      </dgm:t>
    </dgm:pt>
    <dgm:pt modelId="{CD91E904-F710-174E-A235-DDD369F08FE5}">
      <dgm:prSet custT="1"/>
      <dgm:spPr/>
      <dgm:t>
        <a:bodyPr/>
        <a:lstStyle/>
        <a:p>
          <a:r>
            <a:rPr lang="en-US" sz="2800" baseline="0" dirty="0">
              <a:latin typeface="Roboto" panose="02000000000000000000" pitchFamily="2" charset="0"/>
              <a:ea typeface="Roboto" panose="02000000000000000000" pitchFamily="2" charset="0"/>
            </a:rPr>
            <a:t>Decisions without context or confidence can’t </a:t>
          </a:r>
          <a:r>
            <a:rPr lang="en-US" sz="28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build trust</a:t>
          </a:r>
          <a:endParaRPr lang="en-GB" sz="28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219FCC0-624B-714E-A706-F68189777D52}" type="parTrans" cxnId="{B51DC057-4F8C-2648-8AE0-01561DD1E0B2}">
      <dgm:prSet/>
      <dgm:spPr/>
      <dgm:t>
        <a:bodyPr/>
        <a:lstStyle/>
        <a:p>
          <a:endParaRPr lang="en-GB"/>
        </a:p>
      </dgm:t>
    </dgm:pt>
    <dgm:pt modelId="{772C5898-7BDF-1143-91A4-2C209916E04A}" type="sibTrans" cxnId="{B51DC057-4F8C-2648-8AE0-01561DD1E0B2}">
      <dgm:prSet/>
      <dgm:spPr/>
      <dgm:t>
        <a:bodyPr/>
        <a:lstStyle/>
        <a:p>
          <a:endParaRPr lang="en-GB"/>
        </a:p>
      </dgm:t>
    </dgm:pt>
    <dgm:pt modelId="{84B01A0B-A3B6-2347-91E3-5BFDC199F3E4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Generate Content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994BB1F1-2867-E44B-B2E4-2A89638E623B}" type="parTrans" cxnId="{7CC7C58E-D7F9-A948-884D-CE91A2FB9BF6}">
      <dgm:prSet/>
      <dgm:spPr/>
      <dgm:t>
        <a:bodyPr/>
        <a:lstStyle/>
        <a:p>
          <a:endParaRPr lang="en-GB"/>
        </a:p>
      </dgm:t>
    </dgm:pt>
    <dgm:pt modelId="{E91A343B-707D-A64B-8161-66C11F61D6F3}" type="sibTrans" cxnId="{7CC7C58E-D7F9-A948-884D-CE91A2FB9BF6}">
      <dgm:prSet/>
      <dgm:spPr/>
      <dgm:t>
        <a:bodyPr/>
        <a:lstStyle/>
        <a:p>
          <a:endParaRPr lang="en-GB"/>
        </a:p>
      </dgm:t>
    </dgm:pt>
    <dgm:pt modelId="{325EF709-8BAF-BC47-AACE-0DB442098C4B}">
      <dgm:prSet custT="1"/>
      <dgm:spPr/>
      <dgm:t>
        <a:bodyPr/>
        <a:lstStyle/>
        <a:p>
          <a:r>
            <a:rPr lang="en-US" sz="24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‘Most Likely’ </a:t>
          </a:r>
          <a:r>
            <a:rPr lang="en-US" sz="2400" baseline="0" dirty="0">
              <a:latin typeface="Roboto" panose="02000000000000000000" pitchFamily="2" charset="0"/>
              <a:ea typeface="Roboto" panose="02000000000000000000" pitchFamily="2" charset="0"/>
            </a:rPr>
            <a:t>needs to be explainable to understand the suggestions within context</a:t>
          </a:r>
          <a:endParaRPr lang="en-GB" sz="24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748CFEF-842D-7E42-A3C6-4140E57A28AA}" type="parTrans" cxnId="{23B1D8DB-8F11-4D4E-AD1D-355E8EFBDB86}">
      <dgm:prSet/>
      <dgm:spPr/>
      <dgm:t>
        <a:bodyPr/>
        <a:lstStyle/>
        <a:p>
          <a:endParaRPr lang="en-GB"/>
        </a:p>
      </dgm:t>
    </dgm:pt>
    <dgm:pt modelId="{AE6BB827-2FB9-794A-AFBA-180D86260A6C}" type="sibTrans" cxnId="{23B1D8DB-8F11-4D4E-AD1D-355E8EFBDB86}">
      <dgm:prSet/>
      <dgm:spPr/>
      <dgm:t>
        <a:bodyPr/>
        <a:lstStyle/>
        <a:p>
          <a:endParaRPr lang="en-GB"/>
        </a:p>
      </dgm:t>
    </dgm:pt>
    <dgm:pt modelId="{4F85983E-A17E-0648-8BE5-D2C869317DFA}">
      <dgm:prSet/>
      <dgm:spPr/>
      <dgm:t>
        <a:bodyPr/>
        <a:lstStyle/>
        <a:p>
          <a:r>
            <a:rPr lang="en-US" baseline="0">
              <a:latin typeface="Roboto" panose="02000000000000000000" pitchFamily="2" charset="0"/>
              <a:ea typeface="Roboto" panose="02000000000000000000" pitchFamily="2" charset="0"/>
            </a:rPr>
            <a:t>Summarize Content</a:t>
          </a:r>
          <a:endParaRPr lang="en-GB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FD2FF84-DCC1-7842-9C7D-B1294A926068}" type="parTrans" cxnId="{9E5913EE-D4CF-4F41-8311-53373485B3A6}">
      <dgm:prSet/>
      <dgm:spPr/>
      <dgm:t>
        <a:bodyPr/>
        <a:lstStyle/>
        <a:p>
          <a:endParaRPr lang="en-GB"/>
        </a:p>
      </dgm:t>
    </dgm:pt>
    <dgm:pt modelId="{49994790-C186-6142-8522-2C8027DC6829}" type="sibTrans" cxnId="{9E5913EE-D4CF-4F41-8311-53373485B3A6}">
      <dgm:prSet/>
      <dgm:spPr/>
      <dgm:t>
        <a:bodyPr/>
        <a:lstStyle/>
        <a:p>
          <a:endParaRPr lang="en-GB"/>
        </a:p>
      </dgm:t>
    </dgm:pt>
    <dgm:pt modelId="{FF059FD3-FCEB-184F-AA3C-F3E2A1616DF0}">
      <dgm:prSet/>
      <dgm:spPr/>
      <dgm:t>
        <a:bodyPr/>
        <a:lstStyle/>
        <a:p>
          <a:r>
            <a:rPr lang="en-US" baseline="0" dirty="0">
              <a:latin typeface="Roboto" panose="02000000000000000000" pitchFamily="2" charset="0"/>
              <a:ea typeface="Roboto" panose="02000000000000000000" pitchFamily="2" charset="0"/>
            </a:rPr>
            <a:t>Projecting semantic meaning from a question, through a data store, and back to a pithy response, </a:t>
          </a:r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requiring traceability and actionability if invalid</a:t>
          </a:r>
          <a:endParaRPr lang="en-GB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682D3D3-6F39-FC4E-A296-6A754472E83C}" type="parTrans" cxnId="{C625046A-8E55-8342-808E-0084C30A7FAA}">
      <dgm:prSet/>
      <dgm:spPr/>
      <dgm:t>
        <a:bodyPr/>
        <a:lstStyle/>
        <a:p>
          <a:endParaRPr lang="en-GB"/>
        </a:p>
      </dgm:t>
    </dgm:pt>
    <dgm:pt modelId="{73D35B97-51CB-6843-A04F-1AE47F2CF464}" type="sibTrans" cxnId="{C625046A-8E55-8342-808E-0084C30A7FAA}">
      <dgm:prSet/>
      <dgm:spPr/>
      <dgm:t>
        <a:bodyPr/>
        <a:lstStyle/>
        <a:p>
          <a:endParaRPr lang="en-GB"/>
        </a:p>
      </dgm:t>
    </dgm:pt>
    <dgm:pt modelId="{A886901F-A7D0-264B-9001-EACFCD18A7DA}" type="pres">
      <dgm:prSet presAssocID="{B0A34B56-4592-FA44-8B97-A7FB408EFB5C}" presName="Name0" presStyleCnt="0">
        <dgm:presLayoutVars>
          <dgm:dir/>
          <dgm:animLvl val="lvl"/>
          <dgm:resizeHandles val="exact"/>
        </dgm:presLayoutVars>
      </dgm:prSet>
      <dgm:spPr/>
    </dgm:pt>
    <dgm:pt modelId="{BB7D1010-7D7E-C246-820F-EE25AB06C1BD}" type="pres">
      <dgm:prSet presAssocID="{DD493D49-E883-774B-ADDA-847C18916475}" presName="linNode" presStyleCnt="0"/>
      <dgm:spPr/>
    </dgm:pt>
    <dgm:pt modelId="{70F7295E-33D7-C648-8F96-16BC9E4C3517}" type="pres">
      <dgm:prSet presAssocID="{DD493D49-E883-774B-ADDA-847C1891647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4E7D912-4E41-044E-A2BB-3156B5C20A64}" type="pres">
      <dgm:prSet presAssocID="{DD493D49-E883-774B-ADDA-847C18916475}" presName="descendantText" presStyleLbl="alignAccFollowNode1" presStyleIdx="0" presStyleCnt="3">
        <dgm:presLayoutVars>
          <dgm:bulletEnabled val="1"/>
        </dgm:presLayoutVars>
      </dgm:prSet>
      <dgm:spPr/>
    </dgm:pt>
    <dgm:pt modelId="{1644247B-BDD7-E64C-8043-A71444123BF0}" type="pres">
      <dgm:prSet presAssocID="{8A36C1C1-836B-4241-BEDF-051A6A6EB81B}" presName="sp" presStyleCnt="0"/>
      <dgm:spPr/>
    </dgm:pt>
    <dgm:pt modelId="{FC39F263-B5A7-554C-9C34-D9AC0A0DAC5E}" type="pres">
      <dgm:prSet presAssocID="{84B01A0B-A3B6-2347-91E3-5BFDC199F3E4}" presName="linNode" presStyleCnt="0"/>
      <dgm:spPr/>
    </dgm:pt>
    <dgm:pt modelId="{8574101E-EBBD-D948-BE99-929BC0D344D5}" type="pres">
      <dgm:prSet presAssocID="{84B01A0B-A3B6-2347-91E3-5BFDC199F3E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853569D-FC8F-AE4D-B6B8-F6370FEBF975}" type="pres">
      <dgm:prSet presAssocID="{84B01A0B-A3B6-2347-91E3-5BFDC199F3E4}" presName="descendantText" presStyleLbl="alignAccFollowNode1" presStyleIdx="1" presStyleCnt="3">
        <dgm:presLayoutVars>
          <dgm:bulletEnabled val="1"/>
        </dgm:presLayoutVars>
      </dgm:prSet>
      <dgm:spPr/>
    </dgm:pt>
    <dgm:pt modelId="{8BB4919E-63BF-B740-B8DB-D325D88F9E67}" type="pres">
      <dgm:prSet presAssocID="{E91A343B-707D-A64B-8161-66C11F61D6F3}" presName="sp" presStyleCnt="0"/>
      <dgm:spPr/>
    </dgm:pt>
    <dgm:pt modelId="{10E87F93-4E4F-D347-8161-C98F9C75136B}" type="pres">
      <dgm:prSet presAssocID="{4F85983E-A17E-0648-8BE5-D2C869317DFA}" presName="linNode" presStyleCnt="0"/>
      <dgm:spPr/>
    </dgm:pt>
    <dgm:pt modelId="{2F4B4742-D6B4-CE4D-B18F-035823E20BB8}" type="pres">
      <dgm:prSet presAssocID="{4F85983E-A17E-0648-8BE5-D2C869317DF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6EEF059-EF30-AB47-8005-E13E662C799B}" type="pres">
      <dgm:prSet presAssocID="{4F85983E-A17E-0648-8BE5-D2C869317DF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D9F8AF49-8D17-F74E-969A-D96F175D4BB8}" type="presOf" srcId="{DD493D49-E883-774B-ADDA-847C18916475}" destId="{70F7295E-33D7-C648-8F96-16BC9E4C3517}" srcOrd="0" destOrd="0" presId="urn:microsoft.com/office/officeart/2005/8/layout/vList5"/>
    <dgm:cxn modelId="{B51DC057-4F8C-2648-8AE0-01561DD1E0B2}" srcId="{DD493D49-E883-774B-ADDA-847C18916475}" destId="{CD91E904-F710-174E-A235-DDD369F08FE5}" srcOrd="0" destOrd="0" parTransId="{B219FCC0-624B-714E-A706-F68189777D52}" sibTransId="{772C5898-7BDF-1143-91A4-2C209916E04A}"/>
    <dgm:cxn modelId="{CAEC685B-E2C0-DC4E-AF6A-57F183E9B791}" type="presOf" srcId="{84B01A0B-A3B6-2347-91E3-5BFDC199F3E4}" destId="{8574101E-EBBD-D948-BE99-929BC0D344D5}" srcOrd="0" destOrd="0" presId="urn:microsoft.com/office/officeart/2005/8/layout/vList5"/>
    <dgm:cxn modelId="{F4000263-DC67-574A-B55F-3392DB95F9F4}" srcId="{B0A34B56-4592-FA44-8B97-A7FB408EFB5C}" destId="{DD493D49-E883-774B-ADDA-847C18916475}" srcOrd="0" destOrd="0" parTransId="{4AB30E4F-1A9A-4347-8172-517AEDE53377}" sibTransId="{8A36C1C1-836B-4241-BEDF-051A6A6EB81B}"/>
    <dgm:cxn modelId="{C625046A-8E55-8342-808E-0084C30A7FAA}" srcId="{4F85983E-A17E-0648-8BE5-D2C869317DFA}" destId="{FF059FD3-FCEB-184F-AA3C-F3E2A1616DF0}" srcOrd="0" destOrd="0" parTransId="{0682D3D3-6F39-FC4E-A296-6A754472E83C}" sibTransId="{73D35B97-51CB-6843-A04F-1AE47F2CF464}"/>
    <dgm:cxn modelId="{99ADFD8B-975D-C848-99DD-200FFECE0905}" type="presOf" srcId="{4F85983E-A17E-0648-8BE5-D2C869317DFA}" destId="{2F4B4742-D6B4-CE4D-B18F-035823E20BB8}" srcOrd="0" destOrd="0" presId="urn:microsoft.com/office/officeart/2005/8/layout/vList5"/>
    <dgm:cxn modelId="{7CC7C58E-D7F9-A948-884D-CE91A2FB9BF6}" srcId="{B0A34B56-4592-FA44-8B97-A7FB408EFB5C}" destId="{84B01A0B-A3B6-2347-91E3-5BFDC199F3E4}" srcOrd="1" destOrd="0" parTransId="{994BB1F1-2867-E44B-B2E4-2A89638E623B}" sibTransId="{E91A343B-707D-A64B-8161-66C11F61D6F3}"/>
    <dgm:cxn modelId="{9E5A0AA1-C1F4-BC45-BAA2-9C9DD2284C9A}" type="presOf" srcId="{325EF709-8BAF-BC47-AACE-0DB442098C4B}" destId="{C853569D-FC8F-AE4D-B6B8-F6370FEBF975}" srcOrd="0" destOrd="0" presId="urn:microsoft.com/office/officeart/2005/8/layout/vList5"/>
    <dgm:cxn modelId="{2754D9D4-1811-C645-8809-0C54597C291B}" type="presOf" srcId="{FF059FD3-FCEB-184F-AA3C-F3E2A1616DF0}" destId="{26EEF059-EF30-AB47-8005-E13E662C799B}" srcOrd="0" destOrd="0" presId="urn:microsoft.com/office/officeart/2005/8/layout/vList5"/>
    <dgm:cxn modelId="{307A63D5-517D-A74A-A63C-CE068843A42A}" type="presOf" srcId="{CD91E904-F710-174E-A235-DDD369F08FE5}" destId="{34E7D912-4E41-044E-A2BB-3156B5C20A64}" srcOrd="0" destOrd="0" presId="urn:microsoft.com/office/officeart/2005/8/layout/vList5"/>
    <dgm:cxn modelId="{23B1D8DB-8F11-4D4E-AD1D-355E8EFBDB86}" srcId="{84B01A0B-A3B6-2347-91E3-5BFDC199F3E4}" destId="{325EF709-8BAF-BC47-AACE-0DB442098C4B}" srcOrd="0" destOrd="0" parTransId="{1748CFEF-842D-7E42-A3C6-4140E57A28AA}" sibTransId="{AE6BB827-2FB9-794A-AFBA-180D86260A6C}"/>
    <dgm:cxn modelId="{9E5913EE-D4CF-4F41-8311-53373485B3A6}" srcId="{B0A34B56-4592-FA44-8B97-A7FB408EFB5C}" destId="{4F85983E-A17E-0648-8BE5-D2C869317DFA}" srcOrd="2" destOrd="0" parTransId="{7FD2FF84-DCC1-7842-9C7D-B1294A926068}" sibTransId="{49994790-C186-6142-8522-2C8027DC6829}"/>
    <dgm:cxn modelId="{FCEE03FA-F01A-294E-92DD-958C3496DFEF}" type="presOf" srcId="{B0A34B56-4592-FA44-8B97-A7FB408EFB5C}" destId="{A886901F-A7D0-264B-9001-EACFCD18A7DA}" srcOrd="0" destOrd="0" presId="urn:microsoft.com/office/officeart/2005/8/layout/vList5"/>
    <dgm:cxn modelId="{75F70F05-C287-DE43-B6C6-BAEF7F315280}" type="presParOf" srcId="{A886901F-A7D0-264B-9001-EACFCD18A7DA}" destId="{BB7D1010-7D7E-C246-820F-EE25AB06C1BD}" srcOrd="0" destOrd="0" presId="urn:microsoft.com/office/officeart/2005/8/layout/vList5"/>
    <dgm:cxn modelId="{18CE2660-1226-F041-B4E3-88A5D465658C}" type="presParOf" srcId="{BB7D1010-7D7E-C246-820F-EE25AB06C1BD}" destId="{70F7295E-33D7-C648-8F96-16BC9E4C3517}" srcOrd="0" destOrd="0" presId="urn:microsoft.com/office/officeart/2005/8/layout/vList5"/>
    <dgm:cxn modelId="{460DABB4-5338-A347-AC74-CE52F3E2DB26}" type="presParOf" srcId="{BB7D1010-7D7E-C246-820F-EE25AB06C1BD}" destId="{34E7D912-4E41-044E-A2BB-3156B5C20A64}" srcOrd="1" destOrd="0" presId="urn:microsoft.com/office/officeart/2005/8/layout/vList5"/>
    <dgm:cxn modelId="{11D5682A-01F7-5F42-8C74-C16161DEF461}" type="presParOf" srcId="{A886901F-A7D0-264B-9001-EACFCD18A7DA}" destId="{1644247B-BDD7-E64C-8043-A71444123BF0}" srcOrd="1" destOrd="0" presId="urn:microsoft.com/office/officeart/2005/8/layout/vList5"/>
    <dgm:cxn modelId="{12CBE30E-6E88-9B40-97DC-EE0D8A0D1049}" type="presParOf" srcId="{A886901F-A7D0-264B-9001-EACFCD18A7DA}" destId="{FC39F263-B5A7-554C-9C34-D9AC0A0DAC5E}" srcOrd="2" destOrd="0" presId="urn:microsoft.com/office/officeart/2005/8/layout/vList5"/>
    <dgm:cxn modelId="{7CD1E3F3-0684-3849-A096-B2796EC91472}" type="presParOf" srcId="{FC39F263-B5A7-554C-9C34-D9AC0A0DAC5E}" destId="{8574101E-EBBD-D948-BE99-929BC0D344D5}" srcOrd="0" destOrd="0" presId="urn:microsoft.com/office/officeart/2005/8/layout/vList5"/>
    <dgm:cxn modelId="{5C8E6812-4479-7E47-9E34-36C24DE7C995}" type="presParOf" srcId="{FC39F263-B5A7-554C-9C34-D9AC0A0DAC5E}" destId="{C853569D-FC8F-AE4D-B6B8-F6370FEBF975}" srcOrd="1" destOrd="0" presId="urn:microsoft.com/office/officeart/2005/8/layout/vList5"/>
    <dgm:cxn modelId="{D3322A1E-41CF-3549-8D43-423ABC48AADD}" type="presParOf" srcId="{A886901F-A7D0-264B-9001-EACFCD18A7DA}" destId="{8BB4919E-63BF-B740-B8DB-D325D88F9E67}" srcOrd="3" destOrd="0" presId="urn:microsoft.com/office/officeart/2005/8/layout/vList5"/>
    <dgm:cxn modelId="{5CAC13DD-621C-4E4C-9A1C-62F153E22F67}" type="presParOf" srcId="{A886901F-A7D0-264B-9001-EACFCD18A7DA}" destId="{10E87F93-4E4F-D347-8161-C98F9C75136B}" srcOrd="4" destOrd="0" presId="urn:microsoft.com/office/officeart/2005/8/layout/vList5"/>
    <dgm:cxn modelId="{E22B0464-E251-5F4B-B304-2D27683C7E53}" type="presParOf" srcId="{10E87F93-4E4F-D347-8161-C98F9C75136B}" destId="{2F4B4742-D6B4-CE4D-B18F-035823E20BB8}" srcOrd="0" destOrd="0" presId="urn:microsoft.com/office/officeart/2005/8/layout/vList5"/>
    <dgm:cxn modelId="{64FFD648-E113-E54C-B849-D81399F3301F}" type="presParOf" srcId="{10E87F93-4E4F-D347-8161-C98F9C75136B}" destId="{26EEF059-EF30-AB47-8005-E13E662C79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DF0332-E680-1049-8B2E-3E36DA680974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935D1AF-7BDF-0948-956C-5AC570BA9526}">
      <dgm:prSet phldrT="[Text]"/>
      <dgm:spPr/>
      <dgm:t>
        <a:bodyPr/>
        <a:lstStyle/>
        <a:p>
          <a:r>
            <a:rPr lang="en-GB"/>
            <a:t>Data</a:t>
          </a:r>
        </a:p>
      </dgm:t>
    </dgm:pt>
    <dgm:pt modelId="{808BBEBE-B5B8-C840-8B8D-435B4FF01607}" type="parTrans" cxnId="{FF429784-27FF-1241-8C71-DE5EA989932B}">
      <dgm:prSet/>
      <dgm:spPr/>
      <dgm:t>
        <a:bodyPr/>
        <a:lstStyle/>
        <a:p>
          <a:endParaRPr lang="en-GB"/>
        </a:p>
      </dgm:t>
    </dgm:pt>
    <dgm:pt modelId="{38C9DBB1-A8CC-5B45-BBF5-B1F8135FB3BD}" type="sibTrans" cxnId="{FF429784-27FF-1241-8C71-DE5EA989932B}">
      <dgm:prSet/>
      <dgm:spPr/>
      <dgm:t>
        <a:bodyPr/>
        <a:lstStyle/>
        <a:p>
          <a:endParaRPr lang="en-GB"/>
        </a:p>
      </dgm:t>
    </dgm:pt>
    <dgm:pt modelId="{66E9FB2F-BE61-F948-9D5A-8513AB177B1B}">
      <dgm:prSet phldrT="[Text]"/>
      <dgm:spPr/>
      <dgm:t>
        <a:bodyPr/>
        <a:lstStyle/>
        <a:p>
          <a:r>
            <a:rPr lang="en-GB"/>
            <a:t>Recommendation</a:t>
          </a:r>
        </a:p>
      </dgm:t>
    </dgm:pt>
    <dgm:pt modelId="{55897858-7EE7-ED45-B52F-1E69BB88F41B}" type="parTrans" cxnId="{32B734CB-F2BA-154E-A1FE-085A04FAB5AE}">
      <dgm:prSet/>
      <dgm:spPr/>
      <dgm:t>
        <a:bodyPr/>
        <a:lstStyle/>
        <a:p>
          <a:endParaRPr lang="en-GB"/>
        </a:p>
      </dgm:t>
    </dgm:pt>
    <dgm:pt modelId="{E5C1A1CC-BF70-7047-B973-C7714DF66A1A}" type="sibTrans" cxnId="{32B734CB-F2BA-154E-A1FE-085A04FAB5AE}">
      <dgm:prSet/>
      <dgm:spPr/>
      <dgm:t>
        <a:bodyPr/>
        <a:lstStyle/>
        <a:p>
          <a:endParaRPr lang="en-GB"/>
        </a:p>
      </dgm:t>
    </dgm:pt>
    <dgm:pt modelId="{C6392C0F-2B6E-4742-BC19-0CC4439AB51F}">
      <dgm:prSet phldrT="[Text]"/>
      <dgm:spPr/>
      <dgm:t>
        <a:bodyPr/>
        <a:lstStyle/>
        <a:p>
          <a:r>
            <a:rPr lang="en-GB"/>
            <a:t>Decision</a:t>
          </a:r>
        </a:p>
      </dgm:t>
    </dgm:pt>
    <dgm:pt modelId="{233FF97A-4F40-BC46-887D-604CCAB08101}" type="parTrans" cxnId="{AA497969-26E8-C94F-A121-3A72927B9951}">
      <dgm:prSet/>
      <dgm:spPr/>
      <dgm:t>
        <a:bodyPr/>
        <a:lstStyle/>
        <a:p>
          <a:endParaRPr lang="en-GB"/>
        </a:p>
      </dgm:t>
    </dgm:pt>
    <dgm:pt modelId="{0165C676-AC9B-4E43-BE9F-B0EB5043BD0E}" type="sibTrans" cxnId="{AA497969-26E8-C94F-A121-3A72927B9951}">
      <dgm:prSet/>
      <dgm:spPr/>
      <dgm:t>
        <a:bodyPr/>
        <a:lstStyle/>
        <a:p>
          <a:endParaRPr lang="en-GB"/>
        </a:p>
      </dgm:t>
    </dgm:pt>
    <dgm:pt modelId="{FF9C727D-32A9-9C4B-8495-AF87E04FD1D6}">
      <dgm:prSet phldrT="[Text]"/>
      <dgm:spPr/>
      <dgm:t>
        <a:bodyPr/>
        <a:lstStyle/>
        <a:p>
          <a:r>
            <a:rPr lang="en-GB"/>
            <a:t>Impact</a:t>
          </a:r>
        </a:p>
      </dgm:t>
    </dgm:pt>
    <dgm:pt modelId="{C4B91D99-B21A-1E4C-86E0-CB274729CFF8}" type="parTrans" cxnId="{6F5CEC04-EFEA-FE41-9891-4EEBE266E314}">
      <dgm:prSet/>
      <dgm:spPr/>
      <dgm:t>
        <a:bodyPr/>
        <a:lstStyle/>
        <a:p>
          <a:endParaRPr lang="en-GB"/>
        </a:p>
      </dgm:t>
    </dgm:pt>
    <dgm:pt modelId="{6DB02227-2FD4-5A48-861A-5810BED025CE}" type="sibTrans" cxnId="{6F5CEC04-EFEA-FE41-9891-4EEBE266E314}">
      <dgm:prSet/>
      <dgm:spPr/>
      <dgm:t>
        <a:bodyPr/>
        <a:lstStyle/>
        <a:p>
          <a:endParaRPr lang="en-GB"/>
        </a:p>
      </dgm:t>
    </dgm:pt>
    <dgm:pt modelId="{4222D0CB-FFF6-CC40-8DAE-7B25E0D7B6D9}">
      <dgm:prSet phldrT="[Text]"/>
      <dgm:spPr/>
      <dgm:t>
        <a:bodyPr/>
        <a:lstStyle/>
        <a:p>
          <a:r>
            <a:rPr lang="en-GB"/>
            <a:t>Feedback</a:t>
          </a:r>
        </a:p>
      </dgm:t>
    </dgm:pt>
    <dgm:pt modelId="{7F2F78A8-A0D8-B542-8A53-4A4B8E54820D}" type="parTrans" cxnId="{CC6E7B1C-4AAA-1F4F-946F-92D2F3A61AA7}">
      <dgm:prSet/>
      <dgm:spPr/>
      <dgm:t>
        <a:bodyPr/>
        <a:lstStyle/>
        <a:p>
          <a:endParaRPr lang="en-GB"/>
        </a:p>
      </dgm:t>
    </dgm:pt>
    <dgm:pt modelId="{624FF4BF-3774-0641-B3D5-139B9E5A5663}" type="sibTrans" cxnId="{CC6E7B1C-4AAA-1F4F-946F-92D2F3A61AA7}">
      <dgm:prSet/>
      <dgm:spPr/>
      <dgm:t>
        <a:bodyPr/>
        <a:lstStyle/>
        <a:p>
          <a:endParaRPr lang="en-GB"/>
        </a:p>
      </dgm:t>
    </dgm:pt>
    <dgm:pt modelId="{DD50C62B-83D1-7841-B1FC-35473297C700}" type="pres">
      <dgm:prSet presAssocID="{1BDF0332-E680-1049-8B2E-3E36DA680974}" presName="Name0" presStyleCnt="0">
        <dgm:presLayoutVars>
          <dgm:dir/>
          <dgm:resizeHandles val="exact"/>
        </dgm:presLayoutVars>
      </dgm:prSet>
      <dgm:spPr/>
    </dgm:pt>
    <dgm:pt modelId="{DC740762-676D-4E40-99D8-1A87C9CB32AE}" type="pres">
      <dgm:prSet presAssocID="{1BDF0332-E680-1049-8B2E-3E36DA680974}" presName="cycle" presStyleCnt="0"/>
      <dgm:spPr/>
    </dgm:pt>
    <dgm:pt modelId="{64C6F6EB-88DB-AF4F-88A7-E899411BDE3C}" type="pres">
      <dgm:prSet presAssocID="{F935D1AF-7BDF-0948-956C-5AC570BA9526}" presName="nodeFirstNode" presStyleLbl="node1" presStyleIdx="0" presStyleCnt="5">
        <dgm:presLayoutVars>
          <dgm:bulletEnabled val="1"/>
        </dgm:presLayoutVars>
      </dgm:prSet>
      <dgm:spPr/>
    </dgm:pt>
    <dgm:pt modelId="{783AB660-27BA-EB4B-ABB5-B17D02C019C3}" type="pres">
      <dgm:prSet presAssocID="{38C9DBB1-A8CC-5B45-BBF5-B1F8135FB3BD}" presName="sibTransFirstNode" presStyleLbl="bgShp" presStyleIdx="0" presStyleCnt="1"/>
      <dgm:spPr/>
    </dgm:pt>
    <dgm:pt modelId="{9942B721-2F66-1846-8950-B6B0FC9D1C62}" type="pres">
      <dgm:prSet presAssocID="{66E9FB2F-BE61-F948-9D5A-8513AB177B1B}" presName="nodeFollowingNodes" presStyleLbl="node1" presStyleIdx="1" presStyleCnt="5">
        <dgm:presLayoutVars>
          <dgm:bulletEnabled val="1"/>
        </dgm:presLayoutVars>
      </dgm:prSet>
      <dgm:spPr/>
    </dgm:pt>
    <dgm:pt modelId="{3C5C50F2-10B6-474B-B344-2FEC67F6EC95}" type="pres">
      <dgm:prSet presAssocID="{C6392C0F-2B6E-4742-BC19-0CC4439AB51F}" presName="nodeFollowingNodes" presStyleLbl="node1" presStyleIdx="2" presStyleCnt="5" custRadScaleRad="96281" custRadScaleInc="-8051">
        <dgm:presLayoutVars>
          <dgm:bulletEnabled val="1"/>
        </dgm:presLayoutVars>
      </dgm:prSet>
      <dgm:spPr/>
    </dgm:pt>
    <dgm:pt modelId="{9D736216-AE91-D145-B745-165C84122904}" type="pres">
      <dgm:prSet presAssocID="{FF9C727D-32A9-9C4B-8495-AF87E04FD1D6}" presName="nodeFollowingNodes" presStyleLbl="node1" presStyleIdx="3" presStyleCnt="5" custRadScaleRad="96547" custRadScaleInc="27379">
        <dgm:presLayoutVars>
          <dgm:bulletEnabled val="1"/>
        </dgm:presLayoutVars>
      </dgm:prSet>
      <dgm:spPr/>
    </dgm:pt>
    <dgm:pt modelId="{93E74740-34D1-5B4E-92AE-0B73AACB5D8F}" type="pres">
      <dgm:prSet presAssocID="{4222D0CB-FFF6-CC40-8DAE-7B25E0D7B6D9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6F5CEC04-EFEA-FE41-9891-4EEBE266E314}" srcId="{1BDF0332-E680-1049-8B2E-3E36DA680974}" destId="{FF9C727D-32A9-9C4B-8495-AF87E04FD1D6}" srcOrd="3" destOrd="0" parTransId="{C4B91D99-B21A-1E4C-86E0-CB274729CFF8}" sibTransId="{6DB02227-2FD4-5A48-861A-5810BED025CE}"/>
    <dgm:cxn modelId="{CC6E7B1C-4AAA-1F4F-946F-92D2F3A61AA7}" srcId="{1BDF0332-E680-1049-8B2E-3E36DA680974}" destId="{4222D0CB-FFF6-CC40-8DAE-7B25E0D7B6D9}" srcOrd="4" destOrd="0" parTransId="{7F2F78A8-A0D8-B542-8A53-4A4B8E54820D}" sibTransId="{624FF4BF-3774-0641-B3D5-139B9E5A5663}"/>
    <dgm:cxn modelId="{103F4B26-7C0C-9B45-A566-59453378B893}" type="presOf" srcId="{C6392C0F-2B6E-4742-BC19-0CC4439AB51F}" destId="{3C5C50F2-10B6-474B-B344-2FEC67F6EC95}" srcOrd="0" destOrd="0" presId="urn:microsoft.com/office/officeart/2005/8/layout/cycle3"/>
    <dgm:cxn modelId="{61DC3066-ED05-224A-B38F-B92E3AF91D46}" type="presOf" srcId="{1BDF0332-E680-1049-8B2E-3E36DA680974}" destId="{DD50C62B-83D1-7841-B1FC-35473297C700}" srcOrd="0" destOrd="0" presId="urn:microsoft.com/office/officeart/2005/8/layout/cycle3"/>
    <dgm:cxn modelId="{1B2D6569-116C-F24B-BDE6-93979F2E6660}" type="presOf" srcId="{F935D1AF-7BDF-0948-956C-5AC570BA9526}" destId="{64C6F6EB-88DB-AF4F-88A7-E899411BDE3C}" srcOrd="0" destOrd="0" presId="urn:microsoft.com/office/officeart/2005/8/layout/cycle3"/>
    <dgm:cxn modelId="{AA497969-26E8-C94F-A121-3A72927B9951}" srcId="{1BDF0332-E680-1049-8B2E-3E36DA680974}" destId="{C6392C0F-2B6E-4742-BC19-0CC4439AB51F}" srcOrd="2" destOrd="0" parTransId="{233FF97A-4F40-BC46-887D-604CCAB08101}" sibTransId="{0165C676-AC9B-4E43-BE9F-B0EB5043BD0E}"/>
    <dgm:cxn modelId="{FF429784-27FF-1241-8C71-DE5EA989932B}" srcId="{1BDF0332-E680-1049-8B2E-3E36DA680974}" destId="{F935D1AF-7BDF-0948-956C-5AC570BA9526}" srcOrd="0" destOrd="0" parTransId="{808BBEBE-B5B8-C840-8B8D-435B4FF01607}" sibTransId="{38C9DBB1-A8CC-5B45-BBF5-B1F8135FB3BD}"/>
    <dgm:cxn modelId="{60CEF491-5092-0D49-A87F-3FF28B6A739F}" type="presOf" srcId="{FF9C727D-32A9-9C4B-8495-AF87E04FD1D6}" destId="{9D736216-AE91-D145-B745-165C84122904}" srcOrd="0" destOrd="0" presId="urn:microsoft.com/office/officeart/2005/8/layout/cycle3"/>
    <dgm:cxn modelId="{D2E360C1-DA96-3442-8E9A-325F1111E9CC}" type="presOf" srcId="{66E9FB2F-BE61-F948-9D5A-8513AB177B1B}" destId="{9942B721-2F66-1846-8950-B6B0FC9D1C62}" srcOrd="0" destOrd="0" presId="urn:microsoft.com/office/officeart/2005/8/layout/cycle3"/>
    <dgm:cxn modelId="{32B734CB-F2BA-154E-A1FE-085A04FAB5AE}" srcId="{1BDF0332-E680-1049-8B2E-3E36DA680974}" destId="{66E9FB2F-BE61-F948-9D5A-8513AB177B1B}" srcOrd="1" destOrd="0" parTransId="{55897858-7EE7-ED45-B52F-1E69BB88F41B}" sibTransId="{E5C1A1CC-BF70-7047-B973-C7714DF66A1A}"/>
    <dgm:cxn modelId="{2E7994CE-AE8B-AC41-B715-11118B03188B}" type="presOf" srcId="{38C9DBB1-A8CC-5B45-BBF5-B1F8135FB3BD}" destId="{783AB660-27BA-EB4B-ABB5-B17D02C019C3}" srcOrd="0" destOrd="0" presId="urn:microsoft.com/office/officeart/2005/8/layout/cycle3"/>
    <dgm:cxn modelId="{0A0319E2-C03A-7C4D-ABDF-B93D2A29ED46}" type="presOf" srcId="{4222D0CB-FFF6-CC40-8DAE-7B25E0D7B6D9}" destId="{93E74740-34D1-5B4E-92AE-0B73AACB5D8F}" srcOrd="0" destOrd="0" presId="urn:microsoft.com/office/officeart/2005/8/layout/cycle3"/>
    <dgm:cxn modelId="{A843E184-3AD4-564B-9DE4-E0CBDC326E22}" type="presParOf" srcId="{DD50C62B-83D1-7841-B1FC-35473297C700}" destId="{DC740762-676D-4E40-99D8-1A87C9CB32AE}" srcOrd="0" destOrd="0" presId="urn:microsoft.com/office/officeart/2005/8/layout/cycle3"/>
    <dgm:cxn modelId="{D3104920-A342-8A41-B72F-43034A71EE40}" type="presParOf" srcId="{DC740762-676D-4E40-99D8-1A87C9CB32AE}" destId="{64C6F6EB-88DB-AF4F-88A7-E899411BDE3C}" srcOrd="0" destOrd="0" presId="urn:microsoft.com/office/officeart/2005/8/layout/cycle3"/>
    <dgm:cxn modelId="{126C4F51-DC73-2B4C-93A5-F8F9A645EA78}" type="presParOf" srcId="{DC740762-676D-4E40-99D8-1A87C9CB32AE}" destId="{783AB660-27BA-EB4B-ABB5-B17D02C019C3}" srcOrd="1" destOrd="0" presId="urn:microsoft.com/office/officeart/2005/8/layout/cycle3"/>
    <dgm:cxn modelId="{911B965C-C2DF-1F4F-8895-6C95352ADD66}" type="presParOf" srcId="{DC740762-676D-4E40-99D8-1A87C9CB32AE}" destId="{9942B721-2F66-1846-8950-B6B0FC9D1C62}" srcOrd="2" destOrd="0" presId="urn:microsoft.com/office/officeart/2005/8/layout/cycle3"/>
    <dgm:cxn modelId="{51E8679C-7F05-EB4A-BBAE-840ADD02DE99}" type="presParOf" srcId="{DC740762-676D-4E40-99D8-1A87C9CB32AE}" destId="{3C5C50F2-10B6-474B-B344-2FEC67F6EC95}" srcOrd="3" destOrd="0" presId="urn:microsoft.com/office/officeart/2005/8/layout/cycle3"/>
    <dgm:cxn modelId="{BB73584B-DB87-BA4C-8FCB-7617AC42BACA}" type="presParOf" srcId="{DC740762-676D-4E40-99D8-1A87C9CB32AE}" destId="{9D736216-AE91-D145-B745-165C84122904}" srcOrd="4" destOrd="0" presId="urn:microsoft.com/office/officeart/2005/8/layout/cycle3"/>
    <dgm:cxn modelId="{5A96DBEA-6D57-E448-B4E5-3269B477351F}" type="presParOf" srcId="{DC740762-676D-4E40-99D8-1A87C9CB32AE}" destId="{93E74740-34D1-5B4E-92AE-0B73AACB5D8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6034D8-3FED-412E-B9DB-EF2F1FA4C6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A3F39-9316-4637-9F16-9F504C79EA45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</a:rPr>
            <a:t>Intelligent Systems should </a:t>
          </a:r>
          <a:r>
            <a:rPr lang="en-US" dirty="0">
              <a:solidFill>
                <a:schemeClr val="accent1"/>
              </a:solidFill>
            </a:rPr>
            <a:t>support</a:t>
          </a:r>
          <a:r>
            <a:rPr lang="en-US" dirty="0">
              <a:solidFill>
                <a:schemeClr val="tx2"/>
              </a:solidFill>
            </a:rPr>
            <a:t> decision making</a:t>
          </a:r>
        </a:p>
      </dgm:t>
    </dgm:pt>
    <dgm:pt modelId="{C05BD72F-7992-4500-A3CE-A26C3C5B72FC}" type="parTrans" cxnId="{96A7B750-BE2F-40EF-848E-7D293C4052E5}">
      <dgm:prSet/>
      <dgm:spPr/>
      <dgm:t>
        <a:bodyPr/>
        <a:lstStyle/>
        <a:p>
          <a:endParaRPr lang="en-US"/>
        </a:p>
      </dgm:t>
    </dgm:pt>
    <dgm:pt modelId="{B23F3141-38CD-4D7A-B1DD-A32FD4337EEF}" type="sibTrans" cxnId="{96A7B750-BE2F-40EF-848E-7D293C4052E5}">
      <dgm:prSet/>
      <dgm:spPr/>
      <dgm:t>
        <a:bodyPr/>
        <a:lstStyle/>
        <a:p>
          <a:endParaRPr lang="en-US"/>
        </a:p>
      </dgm:t>
    </dgm:pt>
    <dgm:pt modelId="{19EB4764-FE59-4589-AAFF-CF72D7C8254C}">
      <dgm:prSet/>
      <dgm:spPr/>
      <dgm:t>
        <a:bodyPr/>
        <a:lstStyle/>
        <a:p>
          <a:r>
            <a:rPr lang="en-US" baseline="0" dirty="0"/>
            <a:t>Identify </a:t>
          </a:r>
          <a:r>
            <a:rPr lang="en-US" baseline="0" dirty="0">
              <a:solidFill>
                <a:schemeClr val="accent1"/>
              </a:solidFill>
            </a:rPr>
            <a:t>Interaction Points </a:t>
          </a:r>
          <a:r>
            <a:rPr lang="en-US" baseline="0" dirty="0"/>
            <a:t>for opportunities to improve systems</a:t>
          </a:r>
          <a:endParaRPr lang="en-US" dirty="0">
            <a:solidFill>
              <a:schemeClr val="accent1"/>
            </a:solidFill>
          </a:endParaRPr>
        </a:p>
      </dgm:t>
    </dgm:pt>
    <dgm:pt modelId="{18323DE9-11C8-49FA-BC2D-AFA43E82EBB0}" type="parTrans" cxnId="{6D817CC6-FAAA-4500-BFF8-CE039AD60C28}">
      <dgm:prSet/>
      <dgm:spPr/>
      <dgm:t>
        <a:bodyPr/>
        <a:lstStyle/>
        <a:p>
          <a:endParaRPr lang="en-US"/>
        </a:p>
      </dgm:t>
    </dgm:pt>
    <dgm:pt modelId="{D184DE61-A380-40F7-8E42-7D14A9BA0C4B}" type="sibTrans" cxnId="{6D817CC6-FAAA-4500-BFF8-CE039AD60C28}">
      <dgm:prSet/>
      <dgm:spPr/>
      <dgm:t>
        <a:bodyPr/>
        <a:lstStyle/>
        <a:p>
          <a:endParaRPr lang="en-US"/>
        </a:p>
      </dgm:t>
    </dgm:pt>
    <dgm:pt modelId="{7FFDBB40-B472-42F1-8BBE-3CCF7F2AA279}">
      <dgm:prSet/>
      <dgm:spPr/>
      <dgm:t>
        <a:bodyPr/>
        <a:lstStyle/>
        <a:p>
          <a:r>
            <a:rPr lang="en-US" baseline="0" dirty="0">
              <a:solidFill>
                <a:schemeClr val="tx2"/>
              </a:solidFill>
            </a:rPr>
            <a:t>Any Intelligent System is </a:t>
          </a:r>
          <a:r>
            <a:rPr lang="en-US" baseline="0" dirty="0">
              <a:solidFill>
                <a:schemeClr val="accent1"/>
              </a:solidFill>
            </a:rPr>
            <a:t>only as good as the feedback </a:t>
          </a:r>
          <a:r>
            <a:rPr lang="en-US" baseline="0" dirty="0">
              <a:solidFill>
                <a:schemeClr val="tx2"/>
              </a:solidFill>
            </a:rPr>
            <a:t>you collect</a:t>
          </a:r>
          <a:endParaRPr lang="en-US" dirty="0">
            <a:solidFill>
              <a:schemeClr val="tx2"/>
            </a:solidFill>
          </a:endParaRPr>
        </a:p>
      </dgm:t>
    </dgm:pt>
    <dgm:pt modelId="{AC7E33DE-E70C-4475-B25C-449B6C9ED6D3}" type="parTrans" cxnId="{757CDCCB-4C14-44C1-A54B-9F69F7D031E6}">
      <dgm:prSet/>
      <dgm:spPr/>
      <dgm:t>
        <a:bodyPr/>
        <a:lstStyle/>
        <a:p>
          <a:endParaRPr lang="en-US"/>
        </a:p>
      </dgm:t>
    </dgm:pt>
    <dgm:pt modelId="{4E7A07CB-4CD1-40F9-8237-F56AAC717AE8}" type="sibTrans" cxnId="{757CDCCB-4C14-44C1-A54B-9F69F7D031E6}">
      <dgm:prSet/>
      <dgm:spPr/>
      <dgm:t>
        <a:bodyPr/>
        <a:lstStyle/>
        <a:p>
          <a:endParaRPr lang="en-US"/>
        </a:p>
      </dgm:t>
    </dgm:pt>
    <dgm:pt modelId="{09C7036E-D435-E144-8AA9-D11E0B9D3631}" type="pres">
      <dgm:prSet presAssocID="{036034D8-3FED-412E-B9DB-EF2F1FA4C6F8}" presName="vert0" presStyleCnt="0">
        <dgm:presLayoutVars>
          <dgm:dir/>
          <dgm:animOne val="branch"/>
          <dgm:animLvl val="lvl"/>
        </dgm:presLayoutVars>
      </dgm:prSet>
      <dgm:spPr/>
    </dgm:pt>
    <dgm:pt modelId="{C58281D9-6083-C246-96C6-0EE0391EFDD8}" type="pres">
      <dgm:prSet presAssocID="{4FEA3F39-9316-4637-9F16-9F504C79EA45}" presName="thickLine" presStyleLbl="alignNode1" presStyleIdx="0" presStyleCnt="3"/>
      <dgm:spPr/>
    </dgm:pt>
    <dgm:pt modelId="{88E7B382-2B0F-814C-8AEC-A704E3732395}" type="pres">
      <dgm:prSet presAssocID="{4FEA3F39-9316-4637-9F16-9F504C79EA45}" presName="horz1" presStyleCnt="0"/>
      <dgm:spPr/>
    </dgm:pt>
    <dgm:pt modelId="{4DE86591-6126-514F-9613-AC84ED2F998F}" type="pres">
      <dgm:prSet presAssocID="{4FEA3F39-9316-4637-9F16-9F504C79EA45}" presName="tx1" presStyleLbl="revTx" presStyleIdx="0" presStyleCnt="3"/>
      <dgm:spPr/>
    </dgm:pt>
    <dgm:pt modelId="{AF4E8339-AE1B-EF43-82AC-B4180010DD5F}" type="pres">
      <dgm:prSet presAssocID="{4FEA3F39-9316-4637-9F16-9F504C79EA45}" presName="vert1" presStyleCnt="0"/>
      <dgm:spPr/>
    </dgm:pt>
    <dgm:pt modelId="{81801B95-CD9E-3644-933D-75C64A83BF28}" type="pres">
      <dgm:prSet presAssocID="{19EB4764-FE59-4589-AAFF-CF72D7C8254C}" presName="thickLine" presStyleLbl="alignNode1" presStyleIdx="1" presStyleCnt="3"/>
      <dgm:spPr/>
    </dgm:pt>
    <dgm:pt modelId="{474D00CF-8AAC-624E-9D43-BB14EA4E551B}" type="pres">
      <dgm:prSet presAssocID="{19EB4764-FE59-4589-AAFF-CF72D7C8254C}" presName="horz1" presStyleCnt="0"/>
      <dgm:spPr/>
    </dgm:pt>
    <dgm:pt modelId="{7F69C574-2CA4-894D-8C60-54974B061543}" type="pres">
      <dgm:prSet presAssocID="{19EB4764-FE59-4589-AAFF-CF72D7C8254C}" presName="tx1" presStyleLbl="revTx" presStyleIdx="1" presStyleCnt="3"/>
      <dgm:spPr/>
    </dgm:pt>
    <dgm:pt modelId="{F42721A8-5B2A-CE47-8477-37C18A71F728}" type="pres">
      <dgm:prSet presAssocID="{19EB4764-FE59-4589-AAFF-CF72D7C8254C}" presName="vert1" presStyleCnt="0"/>
      <dgm:spPr/>
    </dgm:pt>
    <dgm:pt modelId="{0E0F69A7-8921-3748-B745-D72F5D8991D1}" type="pres">
      <dgm:prSet presAssocID="{7FFDBB40-B472-42F1-8BBE-3CCF7F2AA279}" presName="thickLine" presStyleLbl="alignNode1" presStyleIdx="2" presStyleCnt="3"/>
      <dgm:spPr/>
    </dgm:pt>
    <dgm:pt modelId="{06D56444-B1CE-DF45-A0DD-059EFFD3B625}" type="pres">
      <dgm:prSet presAssocID="{7FFDBB40-B472-42F1-8BBE-3CCF7F2AA279}" presName="horz1" presStyleCnt="0"/>
      <dgm:spPr/>
    </dgm:pt>
    <dgm:pt modelId="{719178D9-A6B4-1B40-8CED-44A0DBB92F63}" type="pres">
      <dgm:prSet presAssocID="{7FFDBB40-B472-42F1-8BBE-3CCF7F2AA279}" presName="tx1" presStyleLbl="revTx" presStyleIdx="2" presStyleCnt="3"/>
      <dgm:spPr/>
    </dgm:pt>
    <dgm:pt modelId="{2065A0F9-3FB6-5F44-B885-107915EE0219}" type="pres">
      <dgm:prSet presAssocID="{7FFDBB40-B472-42F1-8BBE-3CCF7F2AA279}" presName="vert1" presStyleCnt="0"/>
      <dgm:spPr/>
    </dgm:pt>
  </dgm:ptLst>
  <dgm:cxnLst>
    <dgm:cxn modelId="{26348104-6BD2-5840-8424-8E2AA9757A95}" type="presOf" srcId="{036034D8-3FED-412E-B9DB-EF2F1FA4C6F8}" destId="{09C7036E-D435-E144-8AA9-D11E0B9D3631}" srcOrd="0" destOrd="0" presId="urn:microsoft.com/office/officeart/2008/layout/LinedList"/>
    <dgm:cxn modelId="{F29DBB3C-74E5-7549-8902-81773780B7B6}" type="presOf" srcId="{4FEA3F39-9316-4637-9F16-9F504C79EA45}" destId="{4DE86591-6126-514F-9613-AC84ED2F998F}" srcOrd="0" destOrd="0" presId="urn:microsoft.com/office/officeart/2008/layout/LinedList"/>
    <dgm:cxn modelId="{96A7B750-BE2F-40EF-848E-7D293C4052E5}" srcId="{036034D8-3FED-412E-B9DB-EF2F1FA4C6F8}" destId="{4FEA3F39-9316-4637-9F16-9F504C79EA45}" srcOrd="0" destOrd="0" parTransId="{C05BD72F-7992-4500-A3CE-A26C3C5B72FC}" sibTransId="{B23F3141-38CD-4D7A-B1DD-A32FD4337EEF}"/>
    <dgm:cxn modelId="{C724F887-E7F2-4044-A4A5-AC653A82391C}" type="presOf" srcId="{19EB4764-FE59-4589-AAFF-CF72D7C8254C}" destId="{7F69C574-2CA4-894D-8C60-54974B061543}" srcOrd="0" destOrd="0" presId="urn:microsoft.com/office/officeart/2008/layout/LinedList"/>
    <dgm:cxn modelId="{6D817CC6-FAAA-4500-BFF8-CE039AD60C28}" srcId="{036034D8-3FED-412E-B9DB-EF2F1FA4C6F8}" destId="{19EB4764-FE59-4589-AAFF-CF72D7C8254C}" srcOrd="1" destOrd="0" parTransId="{18323DE9-11C8-49FA-BC2D-AFA43E82EBB0}" sibTransId="{D184DE61-A380-40F7-8E42-7D14A9BA0C4B}"/>
    <dgm:cxn modelId="{757CDCCB-4C14-44C1-A54B-9F69F7D031E6}" srcId="{036034D8-3FED-412E-B9DB-EF2F1FA4C6F8}" destId="{7FFDBB40-B472-42F1-8BBE-3CCF7F2AA279}" srcOrd="2" destOrd="0" parTransId="{AC7E33DE-E70C-4475-B25C-449B6C9ED6D3}" sibTransId="{4E7A07CB-4CD1-40F9-8237-F56AAC717AE8}"/>
    <dgm:cxn modelId="{151913E4-6881-CD48-B73A-B4D8F4E53B29}" type="presOf" srcId="{7FFDBB40-B472-42F1-8BBE-3CCF7F2AA279}" destId="{719178D9-A6B4-1B40-8CED-44A0DBB92F63}" srcOrd="0" destOrd="0" presId="urn:microsoft.com/office/officeart/2008/layout/LinedList"/>
    <dgm:cxn modelId="{6E14C951-A2DB-BC44-A81F-284F30D1C54D}" type="presParOf" srcId="{09C7036E-D435-E144-8AA9-D11E0B9D3631}" destId="{C58281D9-6083-C246-96C6-0EE0391EFDD8}" srcOrd="0" destOrd="0" presId="urn:microsoft.com/office/officeart/2008/layout/LinedList"/>
    <dgm:cxn modelId="{5EFC353C-A7E9-4E4E-84E3-5375573E7B63}" type="presParOf" srcId="{09C7036E-D435-E144-8AA9-D11E0B9D3631}" destId="{88E7B382-2B0F-814C-8AEC-A704E3732395}" srcOrd="1" destOrd="0" presId="urn:microsoft.com/office/officeart/2008/layout/LinedList"/>
    <dgm:cxn modelId="{953BD5EE-AAA8-3743-B791-3CB6E9F4D796}" type="presParOf" srcId="{88E7B382-2B0F-814C-8AEC-A704E3732395}" destId="{4DE86591-6126-514F-9613-AC84ED2F998F}" srcOrd="0" destOrd="0" presId="urn:microsoft.com/office/officeart/2008/layout/LinedList"/>
    <dgm:cxn modelId="{2C4A0F97-F826-A144-885D-177C58B96FCC}" type="presParOf" srcId="{88E7B382-2B0F-814C-8AEC-A704E3732395}" destId="{AF4E8339-AE1B-EF43-82AC-B4180010DD5F}" srcOrd="1" destOrd="0" presId="urn:microsoft.com/office/officeart/2008/layout/LinedList"/>
    <dgm:cxn modelId="{4CB3B0C2-FCF0-7E4D-AA25-33A38AF3EF9A}" type="presParOf" srcId="{09C7036E-D435-E144-8AA9-D11E0B9D3631}" destId="{81801B95-CD9E-3644-933D-75C64A83BF28}" srcOrd="2" destOrd="0" presId="urn:microsoft.com/office/officeart/2008/layout/LinedList"/>
    <dgm:cxn modelId="{7267266A-84CE-3746-A2EF-123A58D8D936}" type="presParOf" srcId="{09C7036E-D435-E144-8AA9-D11E0B9D3631}" destId="{474D00CF-8AAC-624E-9D43-BB14EA4E551B}" srcOrd="3" destOrd="0" presId="urn:microsoft.com/office/officeart/2008/layout/LinedList"/>
    <dgm:cxn modelId="{84E727B4-B21C-1744-8189-C976C339BC86}" type="presParOf" srcId="{474D00CF-8AAC-624E-9D43-BB14EA4E551B}" destId="{7F69C574-2CA4-894D-8C60-54974B061543}" srcOrd="0" destOrd="0" presId="urn:microsoft.com/office/officeart/2008/layout/LinedList"/>
    <dgm:cxn modelId="{CF9D6410-4835-5542-A8C4-45A4DB094DC5}" type="presParOf" srcId="{474D00CF-8AAC-624E-9D43-BB14EA4E551B}" destId="{F42721A8-5B2A-CE47-8477-37C18A71F728}" srcOrd="1" destOrd="0" presId="urn:microsoft.com/office/officeart/2008/layout/LinedList"/>
    <dgm:cxn modelId="{8BAF058E-835C-2342-A952-0C7E45FF317D}" type="presParOf" srcId="{09C7036E-D435-E144-8AA9-D11E0B9D3631}" destId="{0E0F69A7-8921-3748-B745-D72F5D8991D1}" srcOrd="4" destOrd="0" presId="urn:microsoft.com/office/officeart/2008/layout/LinedList"/>
    <dgm:cxn modelId="{CC00F090-253F-6548-8473-448FEDEB8F53}" type="presParOf" srcId="{09C7036E-D435-E144-8AA9-D11E0B9D3631}" destId="{06D56444-B1CE-DF45-A0DD-059EFFD3B625}" srcOrd="5" destOrd="0" presId="urn:microsoft.com/office/officeart/2008/layout/LinedList"/>
    <dgm:cxn modelId="{D171C6B7-5193-4544-8D66-3543BE25A035}" type="presParOf" srcId="{06D56444-B1CE-DF45-A0DD-059EFFD3B625}" destId="{719178D9-A6B4-1B40-8CED-44A0DBB92F63}" srcOrd="0" destOrd="0" presId="urn:microsoft.com/office/officeart/2008/layout/LinedList"/>
    <dgm:cxn modelId="{55D4DB29-5E9D-2141-BEF1-4387513C1C8B}" type="presParOf" srcId="{06D56444-B1CE-DF45-A0DD-059EFFD3B625}" destId="{2065A0F9-3FB6-5F44-B885-107915EE02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61F6DE-1C58-4750-B94C-E0638777AC8C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BC613D-97FC-4113-823C-DF33FEEFC578}">
      <dgm:prSet custT="1"/>
      <dgm:spPr/>
      <dgm:t>
        <a:bodyPr/>
        <a:lstStyle/>
        <a:p>
          <a:pPr>
            <a:defRPr b="1"/>
          </a:pPr>
          <a:r>
            <a:rPr lang="en-US" sz="4400" baseline="0">
              <a:latin typeface="Roboto" panose="02000000000000000000" pitchFamily="2" charset="0"/>
              <a:ea typeface="Roboto" panose="02000000000000000000" pitchFamily="2" charset="0"/>
            </a:rPr>
            <a:t>Cost:</a:t>
          </a:r>
          <a:endParaRPr lang="en-US" sz="4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56ABA2F-F841-4345-A1D9-A0FDF5CBCFC8}" type="parTrans" cxnId="{E90D0A26-7EAB-4EC6-A149-D8294D688C0C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C4B3491-7DEE-4ABB-9931-9C1300548CFD}" type="sibTrans" cxnId="{E90D0A26-7EAB-4EC6-A149-D8294D688C0C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97518C9-E6BA-4636-AA62-F7428E725042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Compute is expensive, 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66C3B58-DFDB-420F-A6E4-9CBC2967600B}" type="parTrans" cxnId="{341058DC-4017-47B3-8881-B6C927E5797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6A84748-2F19-4D54-8F03-1DD872E1FAA0}" type="sibTrans" cxnId="{341058DC-4017-47B3-8881-B6C927E5797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1AECEDD-C2C0-4F29-99BF-32EA41D2A38D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Code is more expensive, 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52D4779-11C6-470C-BF52-F39D7F8EE9F5}" type="parTrans" cxnId="{0A6C7210-F34D-4280-9DF4-75F505A2FCB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85CEDF4-59E5-42FB-B886-87C8103D66DC}" type="sibTrans" cxnId="{0A6C7210-F34D-4280-9DF4-75F505A2FCB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3C41E5D6-6E32-4E98-A1DA-EF8BFF8D2152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Broken code is most expensive</a:t>
          </a:r>
        </a:p>
        <a:p>
          <a:r>
            <a:rPr lang="en-US" sz="20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Testing is ‘cheap’</a:t>
          </a:r>
          <a:endParaRPr lang="en-US" sz="20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6CE97B2-A8E8-4384-A11C-4C22AD14926E}" type="parTrans" cxnId="{D7DBD819-67AE-45FE-81F8-BFC8021C176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B72E091-A352-4E82-912D-6CB1C39E633D}" type="sibTrans" cxnId="{D7DBD819-67AE-45FE-81F8-BFC8021C176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7D66896-BF58-4E08-8A40-70620289DF53}">
      <dgm:prSet custT="1"/>
      <dgm:spPr/>
      <dgm:t>
        <a:bodyPr/>
        <a:lstStyle/>
        <a:p>
          <a:pPr>
            <a:defRPr b="1"/>
          </a:pPr>
          <a:r>
            <a:rPr lang="en-US" sz="4400" baseline="0">
              <a:latin typeface="Roboto" panose="02000000000000000000" pitchFamily="2" charset="0"/>
              <a:ea typeface="Roboto" panose="02000000000000000000" pitchFamily="2" charset="0"/>
            </a:rPr>
            <a:t>Stability:</a:t>
          </a:r>
          <a:endParaRPr lang="en-US" sz="4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2217596-32E1-4424-9575-9C4E190F2B6A}" type="parTrans" cxnId="{AD3E14EA-56B3-4B02-B3D9-F304DD5FEF4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0F86F47-B88A-4C76-9818-079A59318ADA}" type="sibTrans" cxnId="{AD3E14EA-56B3-4B02-B3D9-F304DD5FEF48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540E9A09-9B23-4913-8799-509DFCD8E66F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Customers don’t like systems they </a:t>
          </a:r>
          <a:r>
            <a:rPr lang="en-US" sz="20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cannot trust</a:t>
          </a:r>
          <a:endParaRPr lang="en-US" sz="20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13B2F40-37A1-437C-9918-8F0DD8C07C46}" type="parTrans" cxnId="{C5CC2A48-0859-4CE8-9D47-A75D1DC02C0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6B01DEB-BF86-45A8-ACDB-6F1EF39FE485}" type="sibTrans" cxnId="{C5CC2A48-0859-4CE8-9D47-A75D1DC02C0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675E43D-CBB3-4202-B597-941256B77916}">
      <dgm:prSet custT="1"/>
      <dgm:spPr/>
      <dgm:t>
        <a:bodyPr/>
        <a:lstStyle/>
        <a:p>
          <a:r>
            <a:rPr lang="en-US" sz="20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Customers pay lawyers</a:t>
          </a:r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 to sue products that break that trust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21AA4BB-C7DB-4215-9F62-04792C03BA8F}" type="parTrans" cxnId="{775FCA79-85D1-4D25-8D72-0B4137FB2B7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96DB58A-FAB5-44E4-B143-222D9D582B9F}" type="sibTrans" cxnId="{775FCA79-85D1-4D25-8D72-0B4137FB2B7F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F8DDCD41-9204-4047-87AC-FB66EF780260}">
      <dgm:prSet custT="1"/>
      <dgm:spPr/>
      <dgm:t>
        <a:bodyPr/>
        <a:lstStyle/>
        <a:p>
          <a:pPr>
            <a:defRPr b="1"/>
          </a:pPr>
          <a:r>
            <a:rPr lang="en-US" sz="4400" baseline="0">
              <a:latin typeface="Roboto" panose="02000000000000000000" pitchFamily="2" charset="0"/>
              <a:ea typeface="Roboto" panose="02000000000000000000" pitchFamily="2" charset="0"/>
            </a:rPr>
            <a:t>Repeatability:</a:t>
          </a:r>
          <a:endParaRPr lang="en-US" sz="4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105AE4C-9127-4434-947E-8836FD1EF15A}" type="parTrans" cxnId="{5A0FA738-D12E-40C1-B676-BEFD9184054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21E6D848-5577-4B36-B2F9-007B61D8F46C}" type="sibTrans" cxnId="{5A0FA738-D12E-40C1-B676-BEFD91840546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2FD3F59-E8EF-487A-BB3F-D5E14F28DC23}">
      <dgm:prSet custT="1"/>
      <dgm:spPr/>
      <dgm:t>
        <a:bodyPr/>
        <a:lstStyle/>
        <a:p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Novelty is the engine of “innovation”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FDAC1DD-11CD-4F48-B349-C5161BB80514}" type="parTrans" cxnId="{6A4D764E-4E07-4E7E-BBD3-0DAE0837854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F83AA549-A11D-42B0-A902-2D1EFAFCC37E}" type="sibTrans" cxnId="{6A4D764E-4E07-4E7E-BBD3-0DAE0837854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295BC2DE-ACAB-479D-A465-962B6B2CD07A}">
      <dgm:prSet custT="1"/>
      <dgm:spPr/>
      <dgm:t>
        <a:bodyPr/>
        <a:lstStyle/>
        <a:p>
          <a:r>
            <a:rPr lang="en-US" sz="20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Patterns</a:t>
          </a:r>
          <a:r>
            <a:rPr lang="en-US" sz="2000" baseline="0" dirty="0">
              <a:latin typeface="Roboto" panose="02000000000000000000" pitchFamily="2" charset="0"/>
              <a:ea typeface="Roboto" panose="02000000000000000000" pitchFamily="2" charset="0"/>
            </a:rPr>
            <a:t> are the engine of “success”</a:t>
          </a:r>
          <a:endParaRPr lang="en-US" sz="2000" dirty="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E5054345-75F7-46A2-A96D-7CAD6B25D095}" type="parTrans" cxnId="{2EE4ADB1-E471-4625-BB12-A89E4EEC1A8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2722A9AB-6642-4242-9249-9562C9289767}" type="sibTrans" cxnId="{2EE4ADB1-E471-4625-BB12-A89E4EEC1A8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78B6470-C5D5-49F0-B6DB-D7D471D24B79}" type="pres">
      <dgm:prSet presAssocID="{DA61F6DE-1C58-4750-B94C-E0638777AC8C}" presName="root" presStyleCnt="0">
        <dgm:presLayoutVars>
          <dgm:dir/>
          <dgm:resizeHandles val="exact"/>
        </dgm:presLayoutVars>
      </dgm:prSet>
      <dgm:spPr/>
    </dgm:pt>
    <dgm:pt modelId="{A4E90A85-F4DF-44DC-ACF4-D85AF3382AB0}" type="pres">
      <dgm:prSet presAssocID="{F5BC613D-97FC-4113-823C-DF33FEEFC578}" presName="compNode" presStyleCnt="0"/>
      <dgm:spPr/>
    </dgm:pt>
    <dgm:pt modelId="{92AD4962-2632-4883-8B6C-EA208FB3647B}" type="pres">
      <dgm:prSet presAssocID="{F5BC613D-97FC-4113-823C-DF33FEEFC57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C0DE8BE-5DD4-42E3-BDF8-D1B995519886}" type="pres">
      <dgm:prSet presAssocID="{F5BC613D-97FC-4113-823C-DF33FEEFC578}" presName="iconSpace" presStyleCnt="0"/>
      <dgm:spPr/>
    </dgm:pt>
    <dgm:pt modelId="{27AEC9FC-C362-47C6-B1F6-2604571A2D44}" type="pres">
      <dgm:prSet presAssocID="{F5BC613D-97FC-4113-823C-DF33FEEFC578}" presName="parTx" presStyleLbl="revTx" presStyleIdx="0" presStyleCnt="6">
        <dgm:presLayoutVars>
          <dgm:chMax val="0"/>
          <dgm:chPref val="0"/>
        </dgm:presLayoutVars>
      </dgm:prSet>
      <dgm:spPr/>
    </dgm:pt>
    <dgm:pt modelId="{FA51D706-33A9-457B-84A4-80467F7F8DD7}" type="pres">
      <dgm:prSet presAssocID="{F5BC613D-97FC-4113-823C-DF33FEEFC578}" presName="txSpace" presStyleCnt="0"/>
      <dgm:spPr/>
    </dgm:pt>
    <dgm:pt modelId="{46F4392A-1B63-4945-8860-F71029F3C7AE}" type="pres">
      <dgm:prSet presAssocID="{F5BC613D-97FC-4113-823C-DF33FEEFC578}" presName="desTx" presStyleLbl="revTx" presStyleIdx="1" presStyleCnt="6">
        <dgm:presLayoutVars/>
      </dgm:prSet>
      <dgm:spPr/>
    </dgm:pt>
    <dgm:pt modelId="{F8ED6971-0D71-44A2-B24C-94F91EC08E85}" type="pres">
      <dgm:prSet presAssocID="{4C4B3491-7DEE-4ABB-9931-9C1300548CFD}" presName="sibTrans" presStyleCnt="0"/>
      <dgm:spPr/>
    </dgm:pt>
    <dgm:pt modelId="{896FA768-3642-4C17-B497-C2FEB7ACEDD1}" type="pres">
      <dgm:prSet presAssocID="{57D66896-BF58-4E08-8A40-70620289DF53}" presName="compNode" presStyleCnt="0"/>
      <dgm:spPr/>
    </dgm:pt>
    <dgm:pt modelId="{DF297162-2B87-4FA0-977A-D4725BE1CA9F}" type="pres">
      <dgm:prSet presAssocID="{57D66896-BF58-4E08-8A40-70620289DF5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15EDEBE-F97C-4DE2-95C1-9CDC2D05E4D5}" type="pres">
      <dgm:prSet presAssocID="{57D66896-BF58-4E08-8A40-70620289DF53}" presName="iconSpace" presStyleCnt="0"/>
      <dgm:spPr/>
    </dgm:pt>
    <dgm:pt modelId="{A3C86CA0-9D88-4B38-8BC5-9032A1D6561A}" type="pres">
      <dgm:prSet presAssocID="{57D66896-BF58-4E08-8A40-70620289DF53}" presName="parTx" presStyleLbl="revTx" presStyleIdx="2" presStyleCnt="6">
        <dgm:presLayoutVars>
          <dgm:chMax val="0"/>
          <dgm:chPref val="0"/>
        </dgm:presLayoutVars>
      </dgm:prSet>
      <dgm:spPr/>
    </dgm:pt>
    <dgm:pt modelId="{91F44CFA-3514-4396-95B4-30215472FAED}" type="pres">
      <dgm:prSet presAssocID="{57D66896-BF58-4E08-8A40-70620289DF53}" presName="txSpace" presStyleCnt="0"/>
      <dgm:spPr/>
    </dgm:pt>
    <dgm:pt modelId="{D9471B54-F548-4358-8811-4074CB2DA11A}" type="pres">
      <dgm:prSet presAssocID="{57D66896-BF58-4E08-8A40-70620289DF53}" presName="desTx" presStyleLbl="revTx" presStyleIdx="3" presStyleCnt="6">
        <dgm:presLayoutVars/>
      </dgm:prSet>
      <dgm:spPr/>
    </dgm:pt>
    <dgm:pt modelId="{5B8D0CCE-6539-4C4F-915B-3296DCA7E1EC}" type="pres">
      <dgm:prSet presAssocID="{00F86F47-B88A-4C76-9818-079A59318ADA}" presName="sibTrans" presStyleCnt="0"/>
      <dgm:spPr/>
    </dgm:pt>
    <dgm:pt modelId="{EEFEE0BA-F478-4E0E-88E5-A1D2F9E6F599}" type="pres">
      <dgm:prSet presAssocID="{F8DDCD41-9204-4047-87AC-FB66EF780260}" presName="compNode" presStyleCnt="0"/>
      <dgm:spPr/>
    </dgm:pt>
    <dgm:pt modelId="{A8B54E7F-54D7-4E3E-A8AA-AA4E88908641}" type="pres">
      <dgm:prSet presAssocID="{F8DDCD41-9204-4047-87AC-FB66EF78026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E282E74F-30AA-4136-9BD0-417783C1548C}" type="pres">
      <dgm:prSet presAssocID="{F8DDCD41-9204-4047-87AC-FB66EF780260}" presName="iconSpace" presStyleCnt="0"/>
      <dgm:spPr/>
    </dgm:pt>
    <dgm:pt modelId="{EBDA5722-60B2-4645-B686-0363B90E61D9}" type="pres">
      <dgm:prSet presAssocID="{F8DDCD41-9204-4047-87AC-FB66EF780260}" presName="parTx" presStyleLbl="revTx" presStyleIdx="4" presStyleCnt="6">
        <dgm:presLayoutVars>
          <dgm:chMax val="0"/>
          <dgm:chPref val="0"/>
        </dgm:presLayoutVars>
      </dgm:prSet>
      <dgm:spPr/>
    </dgm:pt>
    <dgm:pt modelId="{8C66EEC4-039E-4731-BE6F-5B4C43668C3B}" type="pres">
      <dgm:prSet presAssocID="{F8DDCD41-9204-4047-87AC-FB66EF780260}" presName="txSpace" presStyleCnt="0"/>
      <dgm:spPr/>
    </dgm:pt>
    <dgm:pt modelId="{6AC0C149-FB8C-4A34-9EBB-32B76848D283}" type="pres">
      <dgm:prSet presAssocID="{F8DDCD41-9204-4047-87AC-FB66EF780260}" presName="desTx" presStyleLbl="revTx" presStyleIdx="5" presStyleCnt="6">
        <dgm:presLayoutVars/>
      </dgm:prSet>
      <dgm:spPr/>
    </dgm:pt>
  </dgm:ptLst>
  <dgm:cxnLst>
    <dgm:cxn modelId="{0A6C7210-F34D-4280-9DF4-75F505A2FCB6}" srcId="{F5BC613D-97FC-4113-823C-DF33FEEFC578}" destId="{51AECEDD-C2C0-4F29-99BF-32EA41D2A38D}" srcOrd="1" destOrd="0" parTransId="{452D4779-11C6-470C-BF52-F39D7F8EE9F5}" sibTransId="{085CEDF4-59E5-42FB-B886-87C8103D66DC}"/>
    <dgm:cxn modelId="{D7DBD819-67AE-45FE-81F8-BFC8021C176F}" srcId="{F5BC613D-97FC-4113-823C-DF33FEEFC578}" destId="{3C41E5D6-6E32-4E98-A1DA-EF8BFF8D2152}" srcOrd="2" destOrd="0" parTransId="{06CE97B2-A8E8-4384-A11C-4C22AD14926E}" sibTransId="{6B72E091-A352-4E82-912D-6CB1C39E633D}"/>
    <dgm:cxn modelId="{5A384723-3067-414C-9D62-D10EFB16080A}" type="presOf" srcId="{57D66896-BF58-4E08-8A40-70620289DF53}" destId="{A3C86CA0-9D88-4B38-8BC5-9032A1D6561A}" srcOrd="0" destOrd="0" presId="urn:microsoft.com/office/officeart/2018/5/layout/CenteredIconLabelDescriptionList"/>
    <dgm:cxn modelId="{E90D0A26-7EAB-4EC6-A149-D8294D688C0C}" srcId="{DA61F6DE-1C58-4750-B94C-E0638777AC8C}" destId="{F5BC613D-97FC-4113-823C-DF33FEEFC578}" srcOrd="0" destOrd="0" parTransId="{556ABA2F-F841-4345-A1D9-A0FDF5CBCFC8}" sibTransId="{4C4B3491-7DEE-4ABB-9931-9C1300548CFD}"/>
    <dgm:cxn modelId="{5A0FA738-D12E-40C1-B676-BEFD91840546}" srcId="{DA61F6DE-1C58-4750-B94C-E0638777AC8C}" destId="{F8DDCD41-9204-4047-87AC-FB66EF780260}" srcOrd="2" destOrd="0" parTransId="{6105AE4C-9127-4434-947E-8836FD1EF15A}" sibTransId="{21E6D848-5577-4B36-B2F9-007B61D8F46C}"/>
    <dgm:cxn modelId="{032D5643-32F9-425F-B6A1-6D89DBB9AA6F}" type="presOf" srcId="{295BC2DE-ACAB-479D-A465-962B6B2CD07A}" destId="{6AC0C149-FB8C-4A34-9EBB-32B76848D283}" srcOrd="0" destOrd="1" presId="urn:microsoft.com/office/officeart/2018/5/layout/CenteredIconLabelDescriptionList"/>
    <dgm:cxn modelId="{C5CC2A48-0859-4CE8-9D47-A75D1DC02C0B}" srcId="{57D66896-BF58-4E08-8A40-70620289DF53}" destId="{540E9A09-9B23-4913-8799-509DFCD8E66F}" srcOrd="0" destOrd="0" parTransId="{713B2F40-37A1-437C-9918-8F0DD8C07C46}" sibTransId="{76B01DEB-BF86-45A8-ACDB-6F1EF39FE485}"/>
    <dgm:cxn modelId="{6A4D764E-4E07-4E7E-BBD3-0DAE0837854B}" srcId="{F8DDCD41-9204-4047-87AC-FB66EF780260}" destId="{62FD3F59-E8EF-487A-BB3F-D5E14F28DC23}" srcOrd="0" destOrd="0" parTransId="{BFDAC1DD-11CD-4F48-B349-C5161BB80514}" sibTransId="{F83AA549-A11D-42B0-A902-2D1EFAFCC37E}"/>
    <dgm:cxn modelId="{463FB951-190E-48EB-B90A-1EA44E10601E}" type="presOf" srcId="{62FD3F59-E8EF-487A-BB3F-D5E14F28DC23}" destId="{6AC0C149-FB8C-4A34-9EBB-32B76848D283}" srcOrd="0" destOrd="0" presId="urn:microsoft.com/office/officeart/2018/5/layout/CenteredIconLabelDescriptionList"/>
    <dgm:cxn modelId="{C9B6626C-E836-4656-953A-544B63711CF0}" type="presOf" srcId="{540E9A09-9B23-4913-8799-509DFCD8E66F}" destId="{D9471B54-F548-4358-8811-4074CB2DA11A}" srcOrd="0" destOrd="0" presId="urn:microsoft.com/office/officeart/2018/5/layout/CenteredIconLabelDescriptionList"/>
    <dgm:cxn modelId="{775FCA79-85D1-4D25-8D72-0B4137FB2B7F}" srcId="{57D66896-BF58-4E08-8A40-70620289DF53}" destId="{8675E43D-CBB3-4202-B597-941256B77916}" srcOrd="1" destOrd="0" parTransId="{B21AA4BB-C7DB-4215-9F62-04792C03BA8F}" sibTransId="{696DB58A-FAB5-44E4-B143-222D9D582B9F}"/>
    <dgm:cxn modelId="{FF4CCC9B-F8B2-4358-A423-889D288BC211}" type="presOf" srcId="{197518C9-E6BA-4636-AA62-F7428E725042}" destId="{46F4392A-1B63-4945-8860-F71029F3C7AE}" srcOrd="0" destOrd="0" presId="urn:microsoft.com/office/officeart/2018/5/layout/CenteredIconLabelDescriptionList"/>
    <dgm:cxn modelId="{2EE4ADB1-E471-4625-BB12-A89E4EEC1A8B}" srcId="{F8DDCD41-9204-4047-87AC-FB66EF780260}" destId="{295BC2DE-ACAB-479D-A465-962B6B2CD07A}" srcOrd="1" destOrd="0" parTransId="{E5054345-75F7-46A2-A96D-7CAD6B25D095}" sibTransId="{2722A9AB-6642-4242-9249-9562C9289767}"/>
    <dgm:cxn modelId="{1F4C67C4-0136-48AB-97A9-D6124BB3632F}" type="presOf" srcId="{51AECEDD-C2C0-4F29-99BF-32EA41D2A38D}" destId="{46F4392A-1B63-4945-8860-F71029F3C7AE}" srcOrd="0" destOrd="1" presId="urn:microsoft.com/office/officeart/2018/5/layout/CenteredIconLabelDescriptionList"/>
    <dgm:cxn modelId="{B4876DCD-E0CF-4777-959C-11D49359B087}" type="presOf" srcId="{DA61F6DE-1C58-4750-B94C-E0638777AC8C}" destId="{A78B6470-C5D5-49F0-B6DB-D7D471D24B79}" srcOrd="0" destOrd="0" presId="urn:microsoft.com/office/officeart/2018/5/layout/CenteredIconLabelDescriptionList"/>
    <dgm:cxn modelId="{D73C9ED6-0AFF-46BE-8DAB-C6191CAA50DE}" type="presOf" srcId="{3C41E5D6-6E32-4E98-A1DA-EF8BFF8D2152}" destId="{46F4392A-1B63-4945-8860-F71029F3C7AE}" srcOrd="0" destOrd="2" presId="urn:microsoft.com/office/officeart/2018/5/layout/CenteredIconLabelDescriptionList"/>
    <dgm:cxn modelId="{323324DC-5FFC-4A73-8B7D-F1BF05C153DD}" type="presOf" srcId="{8675E43D-CBB3-4202-B597-941256B77916}" destId="{D9471B54-F548-4358-8811-4074CB2DA11A}" srcOrd="0" destOrd="1" presId="urn:microsoft.com/office/officeart/2018/5/layout/CenteredIconLabelDescriptionList"/>
    <dgm:cxn modelId="{341058DC-4017-47B3-8881-B6C927E5797F}" srcId="{F5BC613D-97FC-4113-823C-DF33FEEFC578}" destId="{197518C9-E6BA-4636-AA62-F7428E725042}" srcOrd="0" destOrd="0" parTransId="{566C3B58-DFDB-420F-A6E4-9CBC2967600B}" sibTransId="{16A84748-2F19-4D54-8F03-1DD872E1FAA0}"/>
    <dgm:cxn modelId="{415286E5-C9FF-416E-9DDD-E0A94FE04C56}" type="presOf" srcId="{F5BC613D-97FC-4113-823C-DF33FEEFC578}" destId="{27AEC9FC-C362-47C6-B1F6-2604571A2D44}" srcOrd="0" destOrd="0" presId="urn:microsoft.com/office/officeart/2018/5/layout/CenteredIconLabelDescriptionList"/>
    <dgm:cxn modelId="{AD3E14EA-56B3-4B02-B3D9-F304DD5FEF48}" srcId="{DA61F6DE-1C58-4750-B94C-E0638777AC8C}" destId="{57D66896-BF58-4E08-8A40-70620289DF53}" srcOrd="1" destOrd="0" parTransId="{02217596-32E1-4424-9575-9C4E190F2B6A}" sibTransId="{00F86F47-B88A-4C76-9818-079A59318ADA}"/>
    <dgm:cxn modelId="{E72DF1F2-7E66-499B-8D7C-549D76EDBA24}" type="presOf" srcId="{F8DDCD41-9204-4047-87AC-FB66EF780260}" destId="{EBDA5722-60B2-4645-B686-0363B90E61D9}" srcOrd="0" destOrd="0" presId="urn:microsoft.com/office/officeart/2018/5/layout/CenteredIconLabelDescriptionList"/>
    <dgm:cxn modelId="{4FBCFA7B-079C-4245-BCE1-0F6F6A29E584}" type="presParOf" srcId="{A78B6470-C5D5-49F0-B6DB-D7D471D24B79}" destId="{A4E90A85-F4DF-44DC-ACF4-D85AF3382AB0}" srcOrd="0" destOrd="0" presId="urn:microsoft.com/office/officeart/2018/5/layout/CenteredIconLabelDescriptionList"/>
    <dgm:cxn modelId="{AB1F7BEE-CC56-4E24-B5C6-D7D54ED1DA9F}" type="presParOf" srcId="{A4E90A85-F4DF-44DC-ACF4-D85AF3382AB0}" destId="{92AD4962-2632-4883-8B6C-EA208FB3647B}" srcOrd="0" destOrd="0" presId="urn:microsoft.com/office/officeart/2018/5/layout/CenteredIconLabelDescriptionList"/>
    <dgm:cxn modelId="{A13C6920-AC08-4418-9D05-1C3040E98C99}" type="presParOf" srcId="{A4E90A85-F4DF-44DC-ACF4-D85AF3382AB0}" destId="{AC0DE8BE-5DD4-42E3-BDF8-D1B995519886}" srcOrd="1" destOrd="0" presId="urn:microsoft.com/office/officeart/2018/5/layout/CenteredIconLabelDescriptionList"/>
    <dgm:cxn modelId="{57FB3018-72EE-46EE-8B6E-E8D5AA193029}" type="presParOf" srcId="{A4E90A85-F4DF-44DC-ACF4-D85AF3382AB0}" destId="{27AEC9FC-C362-47C6-B1F6-2604571A2D44}" srcOrd="2" destOrd="0" presId="urn:microsoft.com/office/officeart/2018/5/layout/CenteredIconLabelDescriptionList"/>
    <dgm:cxn modelId="{935690D9-DE67-4127-BF34-31EC0E3D3E2A}" type="presParOf" srcId="{A4E90A85-F4DF-44DC-ACF4-D85AF3382AB0}" destId="{FA51D706-33A9-457B-84A4-80467F7F8DD7}" srcOrd="3" destOrd="0" presId="urn:microsoft.com/office/officeart/2018/5/layout/CenteredIconLabelDescriptionList"/>
    <dgm:cxn modelId="{4C258F94-3CFE-458E-AC6D-B51652C13884}" type="presParOf" srcId="{A4E90A85-F4DF-44DC-ACF4-D85AF3382AB0}" destId="{46F4392A-1B63-4945-8860-F71029F3C7AE}" srcOrd="4" destOrd="0" presId="urn:microsoft.com/office/officeart/2018/5/layout/CenteredIconLabelDescriptionList"/>
    <dgm:cxn modelId="{AB1E4B59-3E34-4975-B787-CD75055168AA}" type="presParOf" srcId="{A78B6470-C5D5-49F0-B6DB-D7D471D24B79}" destId="{F8ED6971-0D71-44A2-B24C-94F91EC08E85}" srcOrd="1" destOrd="0" presId="urn:microsoft.com/office/officeart/2018/5/layout/CenteredIconLabelDescriptionList"/>
    <dgm:cxn modelId="{9159BB9B-9188-4B6A-BD95-C33F38CB4CBE}" type="presParOf" srcId="{A78B6470-C5D5-49F0-B6DB-D7D471D24B79}" destId="{896FA768-3642-4C17-B497-C2FEB7ACEDD1}" srcOrd="2" destOrd="0" presId="urn:microsoft.com/office/officeart/2018/5/layout/CenteredIconLabelDescriptionList"/>
    <dgm:cxn modelId="{58BEEBAA-9988-4668-9C7F-8A253179FC48}" type="presParOf" srcId="{896FA768-3642-4C17-B497-C2FEB7ACEDD1}" destId="{DF297162-2B87-4FA0-977A-D4725BE1CA9F}" srcOrd="0" destOrd="0" presId="urn:microsoft.com/office/officeart/2018/5/layout/CenteredIconLabelDescriptionList"/>
    <dgm:cxn modelId="{BA9076ED-2413-4572-9DAB-CDD7BF6E5948}" type="presParOf" srcId="{896FA768-3642-4C17-B497-C2FEB7ACEDD1}" destId="{315EDEBE-F97C-4DE2-95C1-9CDC2D05E4D5}" srcOrd="1" destOrd="0" presId="urn:microsoft.com/office/officeart/2018/5/layout/CenteredIconLabelDescriptionList"/>
    <dgm:cxn modelId="{1BA72DA9-1B7E-4505-9C38-D6D0AC1BD440}" type="presParOf" srcId="{896FA768-3642-4C17-B497-C2FEB7ACEDD1}" destId="{A3C86CA0-9D88-4B38-8BC5-9032A1D6561A}" srcOrd="2" destOrd="0" presId="urn:microsoft.com/office/officeart/2018/5/layout/CenteredIconLabelDescriptionList"/>
    <dgm:cxn modelId="{7E803B3D-8FA0-4204-817C-FB4DC576B26B}" type="presParOf" srcId="{896FA768-3642-4C17-B497-C2FEB7ACEDD1}" destId="{91F44CFA-3514-4396-95B4-30215472FAED}" srcOrd="3" destOrd="0" presId="urn:microsoft.com/office/officeart/2018/5/layout/CenteredIconLabelDescriptionList"/>
    <dgm:cxn modelId="{505C9848-DBA8-48F4-89B0-8DF02EA830FB}" type="presParOf" srcId="{896FA768-3642-4C17-B497-C2FEB7ACEDD1}" destId="{D9471B54-F548-4358-8811-4074CB2DA11A}" srcOrd="4" destOrd="0" presId="urn:microsoft.com/office/officeart/2018/5/layout/CenteredIconLabelDescriptionList"/>
    <dgm:cxn modelId="{EAD6E85D-7A7F-4BDE-B9F4-27C9930F731D}" type="presParOf" srcId="{A78B6470-C5D5-49F0-B6DB-D7D471D24B79}" destId="{5B8D0CCE-6539-4C4F-915B-3296DCA7E1EC}" srcOrd="3" destOrd="0" presId="urn:microsoft.com/office/officeart/2018/5/layout/CenteredIconLabelDescriptionList"/>
    <dgm:cxn modelId="{6F919A9E-9AF4-4B79-934D-B84B1D1C09B2}" type="presParOf" srcId="{A78B6470-C5D5-49F0-B6DB-D7D471D24B79}" destId="{EEFEE0BA-F478-4E0E-88E5-A1D2F9E6F599}" srcOrd="4" destOrd="0" presId="urn:microsoft.com/office/officeart/2018/5/layout/CenteredIconLabelDescriptionList"/>
    <dgm:cxn modelId="{B20664EC-A727-4687-A26C-B5891DD10DD2}" type="presParOf" srcId="{EEFEE0BA-F478-4E0E-88E5-A1D2F9E6F599}" destId="{A8B54E7F-54D7-4E3E-A8AA-AA4E88908641}" srcOrd="0" destOrd="0" presId="urn:microsoft.com/office/officeart/2018/5/layout/CenteredIconLabelDescriptionList"/>
    <dgm:cxn modelId="{1B28A992-FDFD-4B37-BF86-0C60A055A8B8}" type="presParOf" srcId="{EEFEE0BA-F478-4E0E-88E5-A1D2F9E6F599}" destId="{E282E74F-30AA-4136-9BD0-417783C1548C}" srcOrd="1" destOrd="0" presId="urn:microsoft.com/office/officeart/2018/5/layout/CenteredIconLabelDescriptionList"/>
    <dgm:cxn modelId="{BB27F19A-6015-4331-8A9C-3811267A8B0B}" type="presParOf" srcId="{EEFEE0BA-F478-4E0E-88E5-A1D2F9E6F599}" destId="{EBDA5722-60B2-4645-B686-0363B90E61D9}" srcOrd="2" destOrd="0" presId="urn:microsoft.com/office/officeart/2018/5/layout/CenteredIconLabelDescriptionList"/>
    <dgm:cxn modelId="{E32A33CD-2E32-4A4F-BE07-B98C9E5C2078}" type="presParOf" srcId="{EEFEE0BA-F478-4E0E-88E5-A1D2F9E6F599}" destId="{8C66EEC4-039E-4731-BE6F-5B4C43668C3B}" srcOrd="3" destOrd="0" presId="urn:microsoft.com/office/officeart/2018/5/layout/CenteredIconLabelDescriptionList"/>
    <dgm:cxn modelId="{82A12F69-0B40-42D3-BD1C-4B96A9290BF4}" type="presParOf" srcId="{EEFEE0BA-F478-4E0E-88E5-A1D2F9E6F599}" destId="{6AC0C149-FB8C-4A34-9EBB-32B76848D28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36034D8-3FED-412E-B9DB-EF2F1FA4C6F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A3F39-9316-4637-9F16-9F504C79EA45}">
      <dgm:prSet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</a:rPr>
            <a:t>The distance between “Works on my machine” and an actual product is a lot </a:t>
          </a:r>
          <a:r>
            <a:rPr lang="en-US" u="none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further away than you think</a:t>
          </a:r>
          <a:r>
            <a:rPr lang="en-US" dirty="0">
              <a:latin typeface="Roboto" panose="02000000000000000000" pitchFamily="2" charset="0"/>
              <a:ea typeface="Roboto" panose="02000000000000000000" pitchFamily="2" charset="0"/>
            </a:rPr>
            <a:t>.</a:t>
          </a:r>
          <a:endParaRPr lang="en-US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05BD72F-7992-4500-A3CE-A26C3C5B72FC}" type="parTrans" cxnId="{96A7B750-BE2F-40EF-848E-7D293C4052E5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B23F3141-38CD-4D7A-B1DD-A32FD4337EEF}" type="sibTrans" cxnId="{96A7B750-BE2F-40EF-848E-7D293C4052E5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9EB4764-FE59-4589-AAFF-CF72D7C8254C}">
      <dgm:prSet/>
      <dgm:spPr/>
      <dgm:t>
        <a:bodyPr/>
        <a:lstStyle/>
        <a:p>
          <a:r>
            <a:rPr lang="en-U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rPr>
            <a:t>What is a “cool experiment” to you is a potential reputational / legal </a:t>
          </a:r>
          <a:r>
            <a:rPr lang="en-US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risk to the enterprise</a:t>
          </a:r>
        </a:p>
      </dgm:t>
    </dgm:pt>
    <dgm:pt modelId="{18323DE9-11C8-49FA-BC2D-AFA43E82EBB0}" type="parTrans" cxnId="{6D817CC6-FAAA-4500-BFF8-CE039AD60C2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D184DE61-A380-40F7-8E42-7D14A9BA0C4B}" type="sibTrans" cxnId="{6D817CC6-FAAA-4500-BFF8-CE039AD60C2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FFDBB40-B472-42F1-8BBE-3CCF7F2AA279}">
      <dgm:prSet/>
      <dgm:spPr/>
      <dgm:t>
        <a:bodyPr/>
        <a:lstStyle/>
        <a:p>
          <a:r>
            <a:rPr lang="en-US" baseline="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rPr>
            <a:t>R&amp;D is easy; integration is hard; make friends and </a:t>
          </a:r>
          <a:r>
            <a:rPr lang="en-US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collaborate early</a:t>
          </a:r>
          <a:endParaRPr lang="en-US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AC7E33DE-E70C-4475-B25C-449B6C9ED6D3}" type="parTrans" cxnId="{757CDCCB-4C14-44C1-A54B-9F69F7D031E6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4E7A07CB-4CD1-40F9-8237-F56AAC717AE8}" type="sibTrans" cxnId="{757CDCCB-4C14-44C1-A54B-9F69F7D031E6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9C7036E-D435-E144-8AA9-D11E0B9D3631}" type="pres">
      <dgm:prSet presAssocID="{036034D8-3FED-412E-B9DB-EF2F1FA4C6F8}" presName="vert0" presStyleCnt="0">
        <dgm:presLayoutVars>
          <dgm:dir/>
          <dgm:animOne val="branch"/>
          <dgm:animLvl val="lvl"/>
        </dgm:presLayoutVars>
      </dgm:prSet>
      <dgm:spPr/>
    </dgm:pt>
    <dgm:pt modelId="{C58281D9-6083-C246-96C6-0EE0391EFDD8}" type="pres">
      <dgm:prSet presAssocID="{4FEA3F39-9316-4637-9F16-9F504C79EA45}" presName="thickLine" presStyleLbl="alignNode1" presStyleIdx="0" presStyleCnt="3"/>
      <dgm:spPr/>
    </dgm:pt>
    <dgm:pt modelId="{88E7B382-2B0F-814C-8AEC-A704E3732395}" type="pres">
      <dgm:prSet presAssocID="{4FEA3F39-9316-4637-9F16-9F504C79EA45}" presName="horz1" presStyleCnt="0"/>
      <dgm:spPr/>
    </dgm:pt>
    <dgm:pt modelId="{4DE86591-6126-514F-9613-AC84ED2F998F}" type="pres">
      <dgm:prSet presAssocID="{4FEA3F39-9316-4637-9F16-9F504C79EA45}" presName="tx1" presStyleLbl="revTx" presStyleIdx="0" presStyleCnt="3"/>
      <dgm:spPr/>
    </dgm:pt>
    <dgm:pt modelId="{AF4E8339-AE1B-EF43-82AC-B4180010DD5F}" type="pres">
      <dgm:prSet presAssocID="{4FEA3F39-9316-4637-9F16-9F504C79EA45}" presName="vert1" presStyleCnt="0"/>
      <dgm:spPr/>
    </dgm:pt>
    <dgm:pt modelId="{81801B95-CD9E-3644-933D-75C64A83BF28}" type="pres">
      <dgm:prSet presAssocID="{19EB4764-FE59-4589-AAFF-CF72D7C8254C}" presName="thickLine" presStyleLbl="alignNode1" presStyleIdx="1" presStyleCnt="3"/>
      <dgm:spPr/>
    </dgm:pt>
    <dgm:pt modelId="{474D00CF-8AAC-624E-9D43-BB14EA4E551B}" type="pres">
      <dgm:prSet presAssocID="{19EB4764-FE59-4589-AAFF-CF72D7C8254C}" presName="horz1" presStyleCnt="0"/>
      <dgm:spPr/>
    </dgm:pt>
    <dgm:pt modelId="{7F69C574-2CA4-894D-8C60-54974B061543}" type="pres">
      <dgm:prSet presAssocID="{19EB4764-FE59-4589-AAFF-CF72D7C8254C}" presName="tx1" presStyleLbl="revTx" presStyleIdx="1" presStyleCnt="3"/>
      <dgm:spPr/>
    </dgm:pt>
    <dgm:pt modelId="{F42721A8-5B2A-CE47-8477-37C18A71F728}" type="pres">
      <dgm:prSet presAssocID="{19EB4764-FE59-4589-AAFF-CF72D7C8254C}" presName="vert1" presStyleCnt="0"/>
      <dgm:spPr/>
    </dgm:pt>
    <dgm:pt modelId="{0E0F69A7-8921-3748-B745-D72F5D8991D1}" type="pres">
      <dgm:prSet presAssocID="{7FFDBB40-B472-42F1-8BBE-3CCF7F2AA279}" presName="thickLine" presStyleLbl="alignNode1" presStyleIdx="2" presStyleCnt="3"/>
      <dgm:spPr/>
    </dgm:pt>
    <dgm:pt modelId="{06D56444-B1CE-DF45-A0DD-059EFFD3B625}" type="pres">
      <dgm:prSet presAssocID="{7FFDBB40-B472-42F1-8BBE-3CCF7F2AA279}" presName="horz1" presStyleCnt="0"/>
      <dgm:spPr/>
    </dgm:pt>
    <dgm:pt modelId="{719178D9-A6B4-1B40-8CED-44A0DBB92F63}" type="pres">
      <dgm:prSet presAssocID="{7FFDBB40-B472-42F1-8BBE-3CCF7F2AA279}" presName="tx1" presStyleLbl="revTx" presStyleIdx="2" presStyleCnt="3"/>
      <dgm:spPr/>
    </dgm:pt>
    <dgm:pt modelId="{2065A0F9-3FB6-5F44-B885-107915EE0219}" type="pres">
      <dgm:prSet presAssocID="{7FFDBB40-B472-42F1-8BBE-3CCF7F2AA279}" presName="vert1" presStyleCnt="0"/>
      <dgm:spPr/>
    </dgm:pt>
  </dgm:ptLst>
  <dgm:cxnLst>
    <dgm:cxn modelId="{26348104-6BD2-5840-8424-8E2AA9757A95}" type="presOf" srcId="{036034D8-3FED-412E-B9DB-EF2F1FA4C6F8}" destId="{09C7036E-D435-E144-8AA9-D11E0B9D3631}" srcOrd="0" destOrd="0" presId="urn:microsoft.com/office/officeart/2008/layout/LinedList"/>
    <dgm:cxn modelId="{F29DBB3C-74E5-7549-8902-81773780B7B6}" type="presOf" srcId="{4FEA3F39-9316-4637-9F16-9F504C79EA45}" destId="{4DE86591-6126-514F-9613-AC84ED2F998F}" srcOrd="0" destOrd="0" presId="urn:microsoft.com/office/officeart/2008/layout/LinedList"/>
    <dgm:cxn modelId="{96A7B750-BE2F-40EF-848E-7D293C4052E5}" srcId="{036034D8-3FED-412E-B9DB-EF2F1FA4C6F8}" destId="{4FEA3F39-9316-4637-9F16-9F504C79EA45}" srcOrd="0" destOrd="0" parTransId="{C05BD72F-7992-4500-A3CE-A26C3C5B72FC}" sibTransId="{B23F3141-38CD-4D7A-B1DD-A32FD4337EEF}"/>
    <dgm:cxn modelId="{C724F887-E7F2-4044-A4A5-AC653A82391C}" type="presOf" srcId="{19EB4764-FE59-4589-AAFF-CF72D7C8254C}" destId="{7F69C574-2CA4-894D-8C60-54974B061543}" srcOrd="0" destOrd="0" presId="urn:microsoft.com/office/officeart/2008/layout/LinedList"/>
    <dgm:cxn modelId="{6D817CC6-FAAA-4500-BFF8-CE039AD60C28}" srcId="{036034D8-3FED-412E-B9DB-EF2F1FA4C6F8}" destId="{19EB4764-FE59-4589-AAFF-CF72D7C8254C}" srcOrd="1" destOrd="0" parTransId="{18323DE9-11C8-49FA-BC2D-AFA43E82EBB0}" sibTransId="{D184DE61-A380-40F7-8E42-7D14A9BA0C4B}"/>
    <dgm:cxn modelId="{757CDCCB-4C14-44C1-A54B-9F69F7D031E6}" srcId="{036034D8-3FED-412E-B9DB-EF2F1FA4C6F8}" destId="{7FFDBB40-B472-42F1-8BBE-3CCF7F2AA279}" srcOrd="2" destOrd="0" parTransId="{AC7E33DE-E70C-4475-B25C-449B6C9ED6D3}" sibTransId="{4E7A07CB-4CD1-40F9-8237-F56AAC717AE8}"/>
    <dgm:cxn modelId="{151913E4-6881-CD48-B73A-B4D8F4E53B29}" type="presOf" srcId="{7FFDBB40-B472-42F1-8BBE-3CCF7F2AA279}" destId="{719178D9-A6B4-1B40-8CED-44A0DBB92F63}" srcOrd="0" destOrd="0" presId="urn:microsoft.com/office/officeart/2008/layout/LinedList"/>
    <dgm:cxn modelId="{6E14C951-A2DB-BC44-A81F-284F30D1C54D}" type="presParOf" srcId="{09C7036E-D435-E144-8AA9-D11E0B9D3631}" destId="{C58281D9-6083-C246-96C6-0EE0391EFDD8}" srcOrd="0" destOrd="0" presId="urn:microsoft.com/office/officeart/2008/layout/LinedList"/>
    <dgm:cxn modelId="{5EFC353C-A7E9-4E4E-84E3-5375573E7B63}" type="presParOf" srcId="{09C7036E-D435-E144-8AA9-D11E0B9D3631}" destId="{88E7B382-2B0F-814C-8AEC-A704E3732395}" srcOrd="1" destOrd="0" presId="urn:microsoft.com/office/officeart/2008/layout/LinedList"/>
    <dgm:cxn modelId="{953BD5EE-AAA8-3743-B791-3CB6E9F4D796}" type="presParOf" srcId="{88E7B382-2B0F-814C-8AEC-A704E3732395}" destId="{4DE86591-6126-514F-9613-AC84ED2F998F}" srcOrd="0" destOrd="0" presId="urn:microsoft.com/office/officeart/2008/layout/LinedList"/>
    <dgm:cxn modelId="{2C4A0F97-F826-A144-885D-177C58B96FCC}" type="presParOf" srcId="{88E7B382-2B0F-814C-8AEC-A704E3732395}" destId="{AF4E8339-AE1B-EF43-82AC-B4180010DD5F}" srcOrd="1" destOrd="0" presId="urn:microsoft.com/office/officeart/2008/layout/LinedList"/>
    <dgm:cxn modelId="{4CB3B0C2-FCF0-7E4D-AA25-33A38AF3EF9A}" type="presParOf" srcId="{09C7036E-D435-E144-8AA9-D11E0B9D3631}" destId="{81801B95-CD9E-3644-933D-75C64A83BF28}" srcOrd="2" destOrd="0" presId="urn:microsoft.com/office/officeart/2008/layout/LinedList"/>
    <dgm:cxn modelId="{7267266A-84CE-3746-A2EF-123A58D8D936}" type="presParOf" srcId="{09C7036E-D435-E144-8AA9-D11E0B9D3631}" destId="{474D00CF-8AAC-624E-9D43-BB14EA4E551B}" srcOrd="3" destOrd="0" presId="urn:microsoft.com/office/officeart/2008/layout/LinedList"/>
    <dgm:cxn modelId="{84E727B4-B21C-1744-8189-C976C339BC86}" type="presParOf" srcId="{474D00CF-8AAC-624E-9D43-BB14EA4E551B}" destId="{7F69C574-2CA4-894D-8C60-54974B061543}" srcOrd="0" destOrd="0" presId="urn:microsoft.com/office/officeart/2008/layout/LinedList"/>
    <dgm:cxn modelId="{CF9D6410-4835-5542-A8C4-45A4DB094DC5}" type="presParOf" srcId="{474D00CF-8AAC-624E-9D43-BB14EA4E551B}" destId="{F42721A8-5B2A-CE47-8477-37C18A71F728}" srcOrd="1" destOrd="0" presId="urn:microsoft.com/office/officeart/2008/layout/LinedList"/>
    <dgm:cxn modelId="{8BAF058E-835C-2342-A952-0C7E45FF317D}" type="presParOf" srcId="{09C7036E-D435-E144-8AA9-D11E0B9D3631}" destId="{0E0F69A7-8921-3748-B745-D72F5D8991D1}" srcOrd="4" destOrd="0" presId="urn:microsoft.com/office/officeart/2008/layout/LinedList"/>
    <dgm:cxn modelId="{CC00F090-253F-6548-8473-448FEDEB8F53}" type="presParOf" srcId="{09C7036E-D435-E144-8AA9-D11E0B9D3631}" destId="{06D56444-B1CE-DF45-A0DD-059EFFD3B625}" srcOrd="5" destOrd="0" presId="urn:microsoft.com/office/officeart/2008/layout/LinedList"/>
    <dgm:cxn modelId="{D171C6B7-5193-4544-8D66-3543BE25A035}" type="presParOf" srcId="{06D56444-B1CE-DF45-A0DD-059EFFD3B625}" destId="{719178D9-A6B4-1B40-8CED-44A0DBB92F63}" srcOrd="0" destOrd="0" presId="urn:microsoft.com/office/officeart/2008/layout/LinedList"/>
    <dgm:cxn modelId="{55D4DB29-5E9D-2141-BEF1-4387513C1C8B}" type="presParOf" srcId="{06D56444-B1CE-DF45-A0DD-059EFFD3B625}" destId="{2065A0F9-3FB6-5F44-B885-107915EE02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281D9-6083-C246-96C6-0EE0391EFDD8}">
      <dsp:nvSpPr>
        <dsp:cNvPr id="0" name=""/>
        <dsp:cNvSpPr/>
      </dsp:nvSpPr>
      <dsp:spPr>
        <a:xfrm>
          <a:off x="0" y="232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6591-6126-514F-9613-AC84ED2F998F}">
      <dsp:nvSpPr>
        <dsp:cNvPr id="0" name=""/>
        <dsp:cNvSpPr/>
      </dsp:nvSpPr>
      <dsp:spPr>
        <a:xfrm>
          <a:off x="0" y="2328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AI has always been everything that’s </a:t>
          </a:r>
          <a:r>
            <a:rPr lang="en-US" sz="4600" kern="1200" baseline="0" dirty="0">
              <a:solidFill>
                <a:schemeClr val="tx2"/>
              </a:solidFill>
            </a:rPr>
            <a:t>new/clever/next, </a:t>
          </a:r>
          <a:r>
            <a:rPr lang="en-US" sz="4600" kern="1200" baseline="0" dirty="0">
              <a:solidFill>
                <a:schemeClr val="accent1"/>
              </a:solidFill>
            </a:rPr>
            <a:t>until it’s mundane</a:t>
          </a:r>
          <a:endParaRPr lang="en-US" sz="4600" kern="1200" dirty="0">
            <a:solidFill>
              <a:schemeClr val="accent1"/>
            </a:solidFill>
          </a:endParaRPr>
        </a:p>
      </dsp:txBody>
      <dsp:txXfrm>
        <a:off x="0" y="2328"/>
        <a:ext cx="11125200" cy="1588361"/>
      </dsp:txXfrm>
    </dsp:sp>
    <dsp:sp modelId="{81801B95-CD9E-3644-933D-75C64A83BF28}">
      <dsp:nvSpPr>
        <dsp:cNvPr id="0" name=""/>
        <dsp:cNvSpPr/>
      </dsp:nvSpPr>
      <dsp:spPr>
        <a:xfrm>
          <a:off x="0" y="1590689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9C574-2CA4-894D-8C60-54974B061543}">
      <dsp:nvSpPr>
        <dsp:cNvPr id="0" name=""/>
        <dsp:cNvSpPr/>
      </dsp:nvSpPr>
      <dsp:spPr>
        <a:xfrm>
          <a:off x="0" y="1590689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Developments are </a:t>
          </a:r>
          <a:r>
            <a:rPr lang="en-US" sz="4600" kern="1200" baseline="0" dirty="0">
              <a:solidFill>
                <a:schemeClr val="accent1"/>
              </a:solidFill>
            </a:rPr>
            <a:t>‘clumpy’ </a:t>
          </a:r>
          <a:r>
            <a:rPr lang="en-US" sz="4600" kern="1200" baseline="0" dirty="0"/>
            <a:t>around advanced in hardware/theory </a:t>
          </a:r>
          <a:endParaRPr lang="en-US" sz="4600" kern="1200" dirty="0"/>
        </a:p>
      </dsp:txBody>
      <dsp:txXfrm>
        <a:off x="0" y="1590689"/>
        <a:ext cx="11125200" cy="1588361"/>
      </dsp:txXfrm>
    </dsp:sp>
    <dsp:sp modelId="{0E0F69A7-8921-3748-B745-D72F5D8991D1}">
      <dsp:nvSpPr>
        <dsp:cNvPr id="0" name=""/>
        <dsp:cNvSpPr/>
      </dsp:nvSpPr>
      <dsp:spPr>
        <a:xfrm>
          <a:off x="0" y="3179051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78D9-A6B4-1B40-8CED-44A0DBB92F63}">
      <dsp:nvSpPr>
        <dsp:cNvPr id="0" name=""/>
        <dsp:cNvSpPr/>
      </dsp:nvSpPr>
      <dsp:spPr>
        <a:xfrm>
          <a:off x="0" y="3179051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>
              <a:solidFill>
                <a:schemeClr val="accent1"/>
              </a:solidFill>
            </a:rPr>
            <a:t>“AI Winters” </a:t>
          </a:r>
          <a:r>
            <a:rPr lang="en-US" sz="4600" kern="1200" baseline="0" dirty="0"/>
            <a:t>happen </a:t>
          </a:r>
          <a:endParaRPr lang="en-US" sz="4600" kern="1200" dirty="0"/>
        </a:p>
      </dsp:txBody>
      <dsp:txXfrm>
        <a:off x="0" y="3179051"/>
        <a:ext cx="11125200" cy="15883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9AFDD2-5063-4344-88DD-13AA7542B7E6}">
      <dsp:nvSpPr>
        <dsp:cNvPr id="0" name=""/>
        <dsp:cNvSpPr/>
      </dsp:nvSpPr>
      <dsp:spPr>
        <a:xfrm rot="5400000">
          <a:off x="7260040" y="-3177384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R&amp;D/Data [Science/Engineering] &amp; relationships with Product / SWE teams</a:t>
          </a:r>
        </a:p>
      </dsp:txBody>
      <dsp:txXfrm rot="-5400000">
        <a:off x="4005072" y="107371"/>
        <a:ext cx="7090341" cy="550617"/>
      </dsp:txXfrm>
    </dsp:sp>
    <dsp:sp modelId="{4E95F594-3EBB-7A4B-9A6F-3E15C7C81107}">
      <dsp:nvSpPr>
        <dsp:cNvPr id="0" name=""/>
        <dsp:cNvSpPr/>
      </dsp:nvSpPr>
      <dsp:spPr>
        <a:xfrm>
          <a:off x="0" y="1310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People</a:t>
          </a:r>
        </a:p>
      </dsp:txBody>
      <dsp:txXfrm>
        <a:off x="37234" y="38544"/>
        <a:ext cx="3930604" cy="688271"/>
      </dsp:txXfrm>
    </dsp:sp>
    <dsp:sp modelId="{4616BE47-AF8D-BF47-A32D-2CE67C9C5A3E}">
      <dsp:nvSpPr>
        <dsp:cNvPr id="0" name=""/>
        <dsp:cNvSpPr/>
      </dsp:nvSpPr>
      <dsp:spPr>
        <a:xfrm rot="5400000">
          <a:off x="7260040" y="-2376507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Stores, Governance, and Access</a:t>
          </a:r>
        </a:p>
      </dsp:txBody>
      <dsp:txXfrm rot="-5400000">
        <a:off x="4005072" y="908248"/>
        <a:ext cx="7090341" cy="550617"/>
      </dsp:txXfrm>
    </dsp:sp>
    <dsp:sp modelId="{2FFEA3DC-A97C-E349-A19F-D6F4CF7D4803}">
      <dsp:nvSpPr>
        <dsp:cNvPr id="0" name=""/>
        <dsp:cNvSpPr/>
      </dsp:nvSpPr>
      <dsp:spPr>
        <a:xfrm>
          <a:off x="0" y="802186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Management</a:t>
          </a:r>
        </a:p>
      </dsp:txBody>
      <dsp:txXfrm>
        <a:off x="37234" y="839420"/>
        <a:ext cx="3930604" cy="688271"/>
      </dsp:txXfrm>
    </dsp:sp>
    <dsp:sp modelId="{ABE8E916-52B8-E748-B5AC-47850C21151D}">
      <dsp:nvSpPr>
        <dsp:cNvPr id="0" name=""/>
        <dsp:cNvSpPr/>
      </dsp:nvSpPr>
      <dsp:spPr>
        <a:xfrm rot="5400000">
          <a:off x="7260040" y="-1575631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Exploration and experimental compute</a:t>
          </a:r>
        </a:p>
      </dsp:txBody>
      <dsp:txXfrm rot="-5400000">
        <a:off x="4005072" y="1709124"/>
        <a:ext cx="7090341" cy="550617"/>
      </dsp:txXfrm>
    </dsp:sp>
    <dsp:sp modelId="{B0B30FEC-668F-2343-8E10-4598354F0C5F}">
      <dsp:nvSpPr>
        <dsp:cNvPr id="0" name=""/>
        <dsp:cNvSpPr/>
      </dsp:nvSpPr>
      <dsp:spPr>
        <a:xfrm>
          <a:off x="0" y="1603062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Generic Model Creation</a:t>
          </a:r>
        </a:p>
      </dsp:txBody>
      <dsp:txXfrm>
        <a:off x="37234" y="1640296"/>
        <a:ext cx="3930604" cy="688271"/>
      </dsp:txXfrm>
    </dsp:sp>
    <dsp:sp modelId="{D8257835-A38D-0F4B-893F-8BC32D84B3A8}">
      <dsp:nvSpPr>
        <dsp:cNvPr id="0" name=""/>
        <dsp:cNvSpPr/>
      </dsp:nvSpPr>
      <dsp:spPr>
        <a:xfrm rot="5400000">
          <a:off x="7260040" y="-774755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Inference serving/monitoring</a:t>
          </a:r>
        </a:p>
      </dsp:txBody>
      <dsp:txXfrm rot="-5400000">
        <a:off x="4005072" y="2510000"/>
        <a:ext cx="7090341" cy="550617"/>
      </dsp:txXfrm>
    </dsp:sp>
    <dsp:sp modelId="{BCEF7D74-A272-A042-88EA-A67B19A80940}">
      <dsp:nvSpPr>
        <dsp:cNvPr id="0" name=""/>
        <dsp:cNvSpPr/>
      </dsp:nvSpPr>
      <dsp:spPr>
        <a:xfrm>
          <a:off x="0" y="2403938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Model Deployment &amp; Release</a:t>
          </a:r>
        </a:p>
      </dsp:txBody>
      <dsp:txXfrm>
        <a:off x="37234" y="2441172"/>
        <a:ext cx="3930604" cy="688271"/>
      </dsp:txXfrm>
    </dsp:sp>
    <dsp:sp modelId="{C4E3A9DB-FBDA-D244-8783-4F574ED8B2E7}">
      <dsp:nvSpPr>
        <dsp:cNvPr id="0" name=""/>
        <dsp:cNvSpPr/>
      </dsp:nvSpPr>
      <dsp:spPr>
        <a:xfrm rot="5400000">
          <a:off x="7260040" y="26120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Model discovery and prompt management</a:t>
          </a:r>
        </a:p>
      </dsp:txBody>
      <dsp:txXfrm rot="-5400000">
        <a:off x="4005072" y="3310876"/>
        <a:ext cx="7090341" cy="550617"/>
      </dsp:txXfrm>
    </dsp:sp>
    <dsp:sp modelId="{D5E8A146-58D6-AC4E-B7EB-9D4CEDF8B0EB}">
      <dsp:nvSpPr>
        <dsp:cNvPr id="0" name=""/>
        <dsp:cNvSpPr/>
      </dsp:nvSpPr>
      <dsp:spPr>
        <a:xfrm>
          <a:off x="0" y="3204815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LLM Ops</a:t>
          </a:r>
        </a:p>
      </dsp:txBody>
      <dsp:txXfrm>
        <a:off x="37234" y="3242049"/>
        <a:ext cx="3930604" cy="688271"/>
      </dsp:txXfrm>
    </dsp:sp>
    <dsp:sp modelId="{2BFF4E09-7526-1143-83D0-EBCC5EDC9375}">
      <dsp:nvSpPr>
        <dsp:cNvPr id="0" name=""/>
        <dsp:cNvSpPr/>
      </dsp:nvSpPr>
      <dsp:spPr>
        <a:xfrm rot="5400000">
          <a:off x="7260040" y="826997"/>
          <a:ext cx="610191" cy="7120128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Ability to bring novel capabilities to existing products with confidence</a:t>
          </a:r>
        </a:p>
      </dsp:txBody>
      <dsp:txXfrm rot="-5400000">
        <a:off x="4005072" y="4111753"/>
        <a:ext cx="7090341" cy="550617"/>
      </dsp:txXfrm>
    </dsp:sp>
    <dsp:sp modelId="{30FE0375-F6E3-3640-9F86-1E103F570A9C}">
      <dsp:nvSpPr>
        <dsp:cNvPr id="0" name=""/>
        <dsp:cNvSpPr/>
      </dsp:nvSpPr>
      <dsp:spPr>
        <a:xfrm>
          <a:off x="0" y="4005691"/>
          <a:ext cx="4005072" cy="7627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Application Integration</a:t>
          </a:r>
        </a:p>
      </dsp:txBody>
      <dsp:txXfrm>
        <a:off x="37234" y="4042925"/>
        <a:ext cx="3930604" cy="6882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9B26-DA80-4895-82FA-13E8FAC0A743}">
      <dsp:nvSpPr>
        <dsp:cNvPr id="0" name=""/>
        <dsp:cNvSpPr/>
      </dsp:nvSpPr>
      <dsp:spPr>
        <a:xfrm>
          <a:off x="0" y="6769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26CD5-B94B-479F-97A5-7C489C6DC8A6}">
      <dsp:nvSpPr>
        <dsp:cNvPr id="0" name=""/>
        <dsp:cNvSpPr/>
      </dsp:nvSpPr>
      <dsp:spPr>
        <a:xfrm>
          <a:off x="268299" y="206330"/>
          <a:ext cx="487816" cy="4878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2871E-31E2-43CE-91B8-892AAF7CB9DD}">
      <dsp:nvSpPr>
        <dsp:cNvPr id="0" name=""/>
        <dsp:cNvSpPr/>
      </dsp:nvSpPr>
      <dsp:spPr>
        <a:xfrm>
          <a:off x="1024415" y="6769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boto" panose="02000000000000000000" pitchFamily="2" charset="0"/>
              <a:ea typeface="Roboto" panose="02000000000000000000" pitchFamily="2" charset="0"/>
            </a:rPr>
            <a:t>Buzzwords</a:t>
          </a:r>
        </a:p>
      </dsp:txBody>
      <dsp:txXfrm>
        <a:off x="1024415" y="6769"/>
        <a:ext cx="5006340" cy="886939"/>
      </dsp:txXfrm>
    </dsp:sp>
    <dsp:sp modelId="{58E57D97-27F0-4710-A248-399C1FE57D63}">
      <dsp:nvSpPr>
        <dsp:cNvPr id="0" name=""/>
        <dsp:cNvSpPr/>
      </dsp:nvSpPr>
      <dsp:spPr>
        <a:xfrm>
          <a:off x="6030755" y="6769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“AI” has a history of being a term for ‘any technology we don’t use regularly </a:t>
          </a:r>
          <a:r>
            <a:rPr lang="en-US" sz="20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yet</a:t>
          </a: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’</a:t>
          </a:r>
        </a:p>
      </dsp:txBody>
      <dsp:txXfrm>
        <a:off x="6030755" y="6769"/>
        <a:ext cx="5093443" cy="886939"/>
      </dsp:txXfrm>
    </dsp:sp>
    <dsp:sp modelId="{9F7738CA-A07F-497F-BC16-56AABB16B83A}">
      <dsp:nvSpPr>
        <dsp:cNvPr id="0" name=""/>
        <dsp:cNvSpPr/>
      </dsp:nvSpPr>
      <dsp:spPr>
        <a:xfrm>
          <a:off x="0" y="1115443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0E4DC-A2E6-4B84-9EA0-7309F26B0221}">
      <dsp:nvSpPr>
        <dsp:cNvPr id="0" name=""/>
        <dsp:cNvSpPr/>
      </dsp:nvSpPr>
      <dsp:spPr>
        <a:xfrm>
          <a:off x="268299" y="1315005"/>
          <a:ext cx="487816" cy="487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4E242-0EE7-475A-9CF5-82EC82F5A81D}">
      <dsp:nvSpPr>
        <dsp:cNvPr id="0" name=""/>
        <dsp:cNvSpPr/>
      </dsp:nvSpPr>
      <dsp:spPr>
        <a:xfrm>
          <a:off x="1024415" y="1115443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" panose="02000000000000000000" pitchFamily="2" charset="0"/>
              <a:ea typeface="Roboto" panose="02000000000000000000" pitchFamily="2" charset="0"/>
            </a:rPr>
            <a:t>Interaction Points</a:t>
          </a:r>
        </a:p>
      </dsp:txBody>
      <dsp:txXfrm>
        <a:off x="1024415" y="1115443"/>
        <a:ext cx="5006340" cy="886939"/>
      </dsp:txXfrm>
    </dsp:sp>
    <dsp:sp modelId="{E1A60BFF-9E96-4337-AA6C-52A7CBF54776}">
      <dsp:nvSpPr>
        <dsp:cNvPr id="0" name=""/>
        <dsp:cNvSpPr/>
      </dsp:nvSpPr>
      <dsp:spPr>
        <a:xfrm>
          <a:off x="6030755" y="1115443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“Give me a </a:t>
          </a:r>
          <a:r>
            <a:rPr lang="en-US" sz="2000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fulcrum</a:t>
          </a: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 and I’ll automate the world”</a:t>
          </a:r>
        </a:p>
      </dsp:txBody>
      <dsp:txXfrm>
        <a:off x="6030755" y="1115443"/>
        <a:ext cx="5093443" cy="886939"/>
      </dsp:txXfrm>
    </dsp:sp>
    <dsp:sp modelId="{8691A7CF-55AF-49AD-8FAF-C255B81D5FA1}">
      <dsp:nvSpPr>
        <dsp:cNvPr id="0" name=""/>
        <dsp:cNvSpPr/>
      </dsp:nvSpPr>
      <dsp:spPr>
        <a:xfrm>
          <a:off x="0" y="2224118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1FD35-356E-46BD-A143-0C38C824272C}">
      <dsp:nvSpPr>
        <dsp:cNvPr id="0" name=""/>
        <dsp:cNvSpPr/>
      </dsp:nvSpPr>
      <dsp:spPr>
        <a:xfrm>
          <a:off x="268299" y="2423679"/>
          <a:ext cx="487816" cy="487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4F981-609F-44ED-84A9-1B5C2BEDE95A}">
      <dsp:nvSpPr>
        <dsp:cNvPr id="0" name=""/>
        <dsp:cNvSpPr/>
      </dsp:nvSpPr>
      <dsp:spPr>
        <a:xfrm>
          <a:off x="1024415" y="2224118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" panose="02000000000000000000" pitchFamily="2" charset="0"/>
              <a:ea typeface="Roboto" panose="02000000000000000000" pitchFamily="2" charset="0"/>
            </a:rPr>
            <a:t>Hallucinations</a:t>
          </a:r>
        </a:p>
      </dsp:txBody>
      <dsp:txXfrm>
        <a:off x="1024415" y="2224118"/>
        <a:ext cx="5006340" cy="886939"/>
      </dsp:txXfrm>
    </dsp:sp>
    <dsp:sp modelId="{B36998B9-2225-4A48-AA7B-435CAA0EFC01}">
      <dsp:nvSpPr>
        <dsp:cNvPr id="0" name=""/>
        <dsp:cNvSpPr/>
      </dsp:nvSpPr>
      <dsp:spPr>
        <a:xfrm>
          <a:off x="6030755" y="2224118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“LLMs” don’t “lie”; they blabber </a:t>
          </a:r>
          <a:r>
            <a:rPr lang="en-US" sz="20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without regard for the truth</a:t>
          </a:r>
        </a:p>
      </dsp:txBody>
      <dsp:txXfrm>
        <a:off x="6030755" y="2224118"/>
        <a:ext cx="5093443" cy="886939"/>
      </dsp:txXfrm>
    </dsp:sp>
    <dsp:sp modelId="{25D8C6F7-8A07-4F00-9CFC-2D3BC7AAE6AE}">
      <dsp:nvSpPr>
        <dsp:cNvPr id="0" name=""/>
        <dsp:cNvSpPr/>
      </dsp:nvSpPr>
      <dsp:spPr>
        <a:xfrm>
          <a:off x="0" y="3332792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60DCE-8A59-40B4-893B-4A38039F16EB}">
      <dsp:nvSpPr>
        <dsp:cNvPr id="0" name=""/>
        <dsp:cNvSpPr/>
      </dsp:nvSpPr>
      <dsp:spPr>
        <a:xfrm>
          <a:off x="268299" y="3532354"/>
          <a:ext cx="487816" cy="4878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C19FC-49A9-4822-88E8-D42DCFA3BEAA}">
      <dsp:nvSpPr>
        <dsp:cNvPr id="0" name=""/>
        <dsp:cNvSpPr/>
      </dsp:nvSpPr>
      <dsp:spPr>
        <a:xfrm>
          <a:off x="1024415" y="3332792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" panose="02000000000000000000" pitchFamily="2" charset="0"/>
              <a:ea typeface="Roboto" panose="02000000000000000000" pitchFamily="2" charset="0"/>
            </a:rPr>
            <a:t>Production</a:t>
          </a:r>
        </a:p>
      </dsp:txBody>
      <dsp:txXfrm>
        <a:off x="1024415" y="3332792"/>
        <a:ext cx="5006340" cy="886939"/>
      </dsp:txXfrm>
    </dsp:sp>
    <dsp:sp modelId="{F21B394F-6737-4249-B2E6-EC009A3BE53A}">
      <dsp:nvSpPr>
        <dsp:cNvPr id="0" name=""/>
        <dsp:cNvSpPr/>
      </dsp:nvSpPr>
      <dsp:spPr>
        <a:xfrm>
          <a:off x="6030755" y="3332792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The distance between “Works on my machine” and an actual product is a lot </a:t>
          </a:r>
          <a:r>
            <a:rPr lang="en-US" sz="20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further away than you think</a:t>
          </a: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.</a:t>
          </a:r>
        </a:p>
      </dsp:txBody>
      <dsp:txXfrm>
        <a:off x="6030755" y="3332792"/>
        <a:ext cx="5093443" cy="886939"/>
      </dsp:txXfrm>
    </dsp:sp>
    <dsp:sp modelId="{AF940440-BEDB-4D34-A693-0BBF6F9B8888}">
      <dsp:nvSpPr>
        <dsp:cNvPr id="0" name=""/>
        <dsp:cNvSpPr/>
      </dsp:nvSpPr>
      <dsp:spPr>
        <a:xfrm>
          <a:off x="0" y="4441467"/>
          <a:ext cx="11125200" cy="8869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44DBB-7BEC-4BDA-80B0-42CB4C5DE8F6}">
      <dsp:nvSpPr>
        <dsp:cNvPr id="0" name=""/>
        <dsp:cNvSpPr/>
      </dsp:nvSpPr>
      <dsp:spPr>
        <a:xfrm>
          <a:off x="268299" y="4641028"/>
          <a:ext cx="487816" cy="4878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7E0E3-9534-4488-BACB-531146FF6997}">
      <dsp:nvSpPr>
        <dsp:cNvPr id="0" name=""/>
        <dsp:cNvSpPr/>
      </dsp:nvSpPr>
      <dsp:spPr>
        <a:xfrm>
          <a:off x="1024415" y="4441467"/>
          <a:ext cx="5006340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" panose="02000000000000000000" pitchFamily="2" charset="0"/>
              <a:ea typeface="Roboto" panose="02000000000000000000" pitchFamily="2" charset="0"/>
            </a:rPr>
            <a:t>Systems</a:t>
          </a:r>
        </a:p>
      </dsp:txBody>
      <dsp:txXfrm>
        <a:off x="1024415" y="4441467"/>
        <a:ext cx="5006340" cy="886939"/>
      </dsp:txXfrm>
    </dsp:sp>
    <dsp:sp modelId="{750D5AAF-BCEA-49FC-952D-522592CDCBC7}">
      <dsp:nvSpPr>
        <dsp:cNvPr id="0" name=""/>
        <dsp:cNvSpPr/>
      </dsp:nvSpPr>
      <dsp:spPr>
        <a:xfrm>
          <a:off x="6030755" y="4441467"/>
          <a:ext cx="5093443" cy="886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68" tIns="93868" rIns="93868" bIns="9386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To cross that distance, you need to </a:t>
          </a:r>
          <a:r>
            <a:rPr lang="en-US" sz="20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bring a clan </a:t>
          </a:r>
          <a:r>
            <a:rPr lang="en-US" sz="2000" kern="1200" dirty="0">
              <a:latin typeface="Roboto" panose="02000000000000000000" pitchFamily="2" charset="0"/>
              <a:ea typeface="Roboto" panose="02000000000000000000" pitchFamily="2" charset="0"/>
            </a:rPr>
            <a:t>along with you.</a:t>
          </a:r>
        </a:p>
      </dsp:txBody>
      <dsp:txXfrm>
        <a:off x="6030755" y="4441467"/>
        <a:ext cx="5093443" cy="886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48390-E8D1-AD4A-A38B-54A811AB7590}">
      <dsp:nvSpPr>
        <dsp:cNvPr id="0" name=""/>
        <dsp:cNvSpPr/>
      </dsp:nvSpPr>
      <dsp:spPr>
        <a:xfrm>
          <a:off x="5432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in text (prompt) from a user</a:t>
          </a:r>
        </a:p>
      </dsp:txBody>
      <dsp:txXfrm>
        <a:off x="54754" y="445070"/>
        <a:ext cx="1585346" cy="1814592"/>
      </dsp:txXfrm>
    </dsp:sp>
    <dsp:sp modelId="{5A401D7F-8115-CB4E-84DA-5E12835AFB75}">
      <dsp:nvSpPr>
        <dsp:cNvPr id="0" name=""/>
        <dsp:cNvSpPr/>
      </dsp:nvSpPr>
      <dsp:spPr>
        <a:xfrm>
          <a:off x="1857821" y="1143552"/>
          <a:ext cx="357005" cy="41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57821" y="1227078"/>
        <a:ext cx="249904" cy="250577"/>
      </dsp:txXfrm>
    </dsp:sp>
    <dsp:sp modelId="{A30C941B-452B-F142-935E-7969AA7DD4B5}">
      <dsp:nvSpPr>
        <dsp:cNvPr id="0" name=""/>
        <dsp:cNvSpPr/>
      </dsp:nvSpPr>
      <dsp:spPr>
        <a:xfrm>
          <a:off x="2363018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Convert that text into numerical embeddings (tensors)</a:t>
          </a:r>
        </a:p>
      </dsp:txBody>
      <dsp:txXfrm>
        <a:off x="2412340" y="445070"/>
        <a:ext cx="1585346" cy="1814592"/>
      </dsp:txXfrm>
    </dsp:sp>
    <dsp:sp modelId="{02F52BA0-AEAD-4D43-8030-37F963C58A1F}">
      <dsp:nvSpPr>
        <dsp:cNvPr id="0" name=""/>
        <dsp:cNvSpPr/>
      </dsp:nvSpPr>
      <dsp:spPr>
        <a:xfrm>
          <a:off x="4215407" y="1143552"/>
          <a:ext cx="357005" cy="41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215407" y="1227078"/>
        <a:ext cx="249904" cy="250577"/>
      </dsp:txXfrm>
    </dsp:sp>
    <dsp:sp modelId="{CABE4DD7-99C2-2E49-A1AA-7E44FF2C6AD5}">
      <dsp:nvSpPr>
        <dsp:cNvPr id="0" name=""/>
        <dsp:cNvSpPr/>
      </dsp:nvSpPr>
      <dsp:spPr>
        <a:xfrm>
          <a:off x="4720604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 those tensors to feed an attention network the sequence of the prompt</a:t>
          </a:r>
        </a:p>
      </dsp:txBody>
      <dsp:txXfrm>
        <a:off x="4769926" y="445070"/>
        <a:ext cx="1585346" cy="1814592"/>
      </dsp:txXfrm>
    </dsp:sp>
    <dsp:sp modelId="{5488AFC8-D4D6-4948-A8E1-58E2393C84BD}">
      <dsp:nvSpPr>
        <dsp:cNvPr id="0" name=""/>
        <dsp:cNvSpPr/>
      </dsp:nvSpPr>
      <dsp:spPr>
        <a:xfrm>
          <a:off x="6572994" y="1143552"/>
          <a:ext cx="357005" cy="41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72994" y="1227078"/>
        <a:ext cx="249904" cy="250577"/>
      </dsp:txXfrm>
    </dsp:sp>
    <dsp:sp modelId="{9D479211-5CF6-CD4F-BA75-6BA5F83F1D46}">
      <dsp:nvSpPr>
        <dsp:cNvPr id="0" name=""/>
        <dsp:cNvSpPr/>
      </dsp:nvSpPr>
      <dsp:spPr>
        <a:xfrm>
          <a:off x="7078191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And keep running the attention network after the end of the prompt,.</a:t>
          </a:r>
        </a:p>
      </dsp:txBody>
      <dsp:txXfrm>
        <a:off x="7127513" y="445070"/>
        <a:ext cx="1585346" cy="1814592"/>
      </dsp:txXfrm>
    </dsp:sp>
    <dsp:sp modelId="{DCA57654-3FAF-9B41-A162-5089554FF400}">
      <dsp:nvSpPr>
        <dsp:cNvPr id="0" name=""/>
        <dsp:cNvSpPr/>
      </dsp:nvSpPr>
      <dsp:spPr>
        <a:xfrm>
          <a:off x="8930580" y="1143552"/>
          <a:ext cx="357005" cy="4176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930580" y="1227078"/>
        <a:ext cx="249904" cy="250577"/>
      </dsp:txXfrm>
    </dsp:sp>
    <dsp:sp modelId="{9A44739F-DADC-1F4D-A841-F237E72ACDCC}">
      <dsp:nvSpPr>
        <dsp:cNvPr id="0" name=""/>
        <dsp:cNvSpPr/>
      </dsp:nvSpPr>
      <dsp:spPr>
        <a:xfrm>
          <a:off x="9435777" y="395748"/>
          <a:ext cx="1683990" cy="1913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Outputting the ‘most likely’ future embeddings, as text</a:t>
          </a:r>
          <a:endParaRPr lang="en-GB" sz="1800" kern="1200" dirty="0"/>
        </a:p>
      </dsp:txBody>
      <dsp:txXfrm>
        <a:off x="9485099" y="445070"/>
        <a:ext cx="1585346" cy="18145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3E174-EAA2-964A-A839-5F86132AD60E}">
      <dsp:nvSpPr>
        <dsp:cNvPr id="0" name=""/>
        <dsp:cNvSpPr/>
      </dsp:nvSpPr>
      <dsp:spPr>
        <a:xfrm rot="5400000">
          <a:off x="7105862" y="-2983584"/>
          <a:ext cx="918547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Repeatedly ‘showing’ a new LLM </a:t>
          </a:r>
          <a:r>
            <a:rPr lang="en-US" sz="22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existing data</a:t>
          </a: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, with [MASK]s, updating weights until they ‘work’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162046"/>
        <a:ext cx="7075288" cy="828867"/>
      </dsp:txXfrm>
    </dsp:sp>
    <dsp:sp modelId="{7568B8CC-F2D6-264A-AF30-020002199303}">
      <dsp:nvSpPr>
        <dsp:cNvPr id="0" name=""/>
        <dsp:cNvSpPr/>
      </dsp:nvSpPr>
      <dsp:spPr>
        <a:xfrm>
          <a:off x="0" y="2387"/>
          <a:ext cx="4005072" cy="1148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>
              <a:latin typeface="Roboto" panose="02000000000000000000" pitchFamily="2" charset="0"/>
              <a:ea typeface="Roboto" panose="02000000000000000000" pitchFamily="2" charset="0"/>
            </a:rPr>
            <a:t>Training</a:t>
          </a:r>
          <a:endParaRPr lang="en-GB" sz="31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56050" y="58437"/>
        <a:ext cx="3892972" cy="1036084"/>
      </dsp:txXfrm>
    </dsp:sp>
    <dsp:sp modelId="{8CD3F41E-C2D4-EF41-AB5E-C026E5300898}">
      <dsp:nvSpPr>
        <dsp:cNvPr id="0" name=""/>
        <dsp:cNvSpPr/>
      </dsp:nvSpPr>
      <dsp:spPr>
        <a:xfrm rot="5400000">
          <a:off x="7105862" y="-1777990"/>
          <a:ext cx="918547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Repeatedly ‘showing’ an existing LLM </a:t>
          </a:r>
          <a:r>
            <a:rPr lang="en-US" sz="22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new data</a:t>
          </a: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, with [MASK]s, updating weights until they ‘work better’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1367640"/>
        <a:ext cx="7075288" cy="828867"/>
      </dsp:txXfrm>
    </dsp:sp>
    <dsp:sp modelId="{384AB748-208E-8D4F-9CDB-777053F382C4}">
      <dsp:nvSpPr>
        <dsp:cNvPr id="0" name=""/>
        <dsp:cNvSpPr/>
      </dsp:nvSpPr>
      <dsp:spPr>
        <a:xfrm>
          <a:off x="0" y="1207981"/>
          <a:ext cx="4005072" cy="1148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>
              <a:latin typeface="Roboto" panose="02000000000000000000" pitchFamily="2" charset="0"/>
              <a:ea typeface="Roboto" panose="02000000000000000000" pitchFamily="2" charset="0"/>
            </a:rPr>
            <a:t>Fine Tuning</a:t>
          </a:r>
          <a:endParaRPr lang="en-GB" sz="31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56050" y="1264031"/>
        <a:ext cx="3892972" cy="1036084"/>
      </dsp:txXfrm>
    </dsp:sp>
    <dsp:sp modelId="{48A87D2A-0ED0-3944-BB6A-1CCE88D44A52}">
      <dsp:nvSpPr>
        <dsp:cNvPr id="0" name=""/>
        <dsp:cNvSpPr/>
      </dsp:nvSpPr>
      <dsp:spPr>
        <a:xfrm rot="5400000">
          <a:off x="7105862" y="-572396"/>
          <a:ext cx="918547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Asking the LLM ‘nicely’ </a:t>
          </a: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in various ways to do the ‘work’ better based on its internal ‘training’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2573234"/>
        <a:ext cx="7075288" cy="828867"/>
      </dsp:txXfrm>
    </dsp:sp>
    <dsp:sp modelId="{7F7F18FD-6537-5641-BE51-95DD4F3EF9DC}">
      <dsp:nvSpPr>
        <dsp:cNvPr id="0" name=""/>
        <dsp:cNvSpPr/>
      </dsp:nvSpPr>
      <dsp:spPr>
        <a:xfrm>
          <a:off x="0" y="2413575"/>
          <a:ext cx="4005072" cy="1148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>
              <a:latin typeface="Roboto" panose="02000000000000000000" pitchFamily="2" charset="0"/>
              <a:ea typeface="Roboto" panose="02000000000000000000" pitchFamily="2" charset="0"/>
            </a:rPr>
            <a:t>Prompt Engineering</a:t>
          </a:r>
          <a:endParaRPr lang="en-GB" sz="31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56050" y="2469625"/>
        <a:ext cx="3892972" cy="1036084"/>
      </dsp:txXfrm>
    </dsp:sp>
    <dsp:sp modelId="{CA6BD0C6-4373-EE4E-A913-E44A64070FDD}">
      <dsp:nvSpPr>
        <dsp:cNvPr id="0" name=""/>
        <dsp:cNvSpPr/>
      </dsp:nvSpPr>
      <dsp:spPr>
        <a:xfrm rot="5400000">
          <a:off x="7105862" y="633197"/>
          <a:ext cx="918547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Give the LLM a search engine </a:t>
          </a:r>
          <a:r>
            <a:rPr lang="en-US" sz="2200" kern="1200" baseline="0" dirty="0">
              <a:latin typeface="Roboto" panose="02000000000000000000" pitchFamily="2" charset="0"/>
              <a:ea typeface="Roboto" panose="02000000000000000000" pitchFamily="2" charset="0"/>
            </a:rPr>
            <a:t>of new data to populate the prompt/context with ‘real’ knowledge</a:t>
          </a:r>
          <a:endParaRPr lang="en-GB" sz="22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3778827"/>
        <a:ext cx="7075288" cy="828867"/>
      </dsp:txXfrm>
    </dsp:sp>
    <dsp:sp modelId="{949482A5-9A7D-AB46-95AE-67690FD01D34}">
      <dsp:nvSpPr>
        <dsp:cNvPr id="0" name=""/>
        <dsp:cNvSpPr/>
      </dsp:nvSpPr>
      <dsp:spPr>
        <a:xfrm>
          <a:off x="0" y="3619169"/>
          <a:ext cx="4005072" cy="11481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>
              <a:latin typeface="Roboto" panose="02000000000000000000" pitchFamily="2" charset="0"/>
              <a:ea typeface="Roboto" panose="02000000000000000000" pitchFamily="2" charset="0"/>
            </a:rPr>
            <a:t>Retrieval Augmented Generation</a:t>
          </a:r>
          <a:endParaRPr lang="en-GB" sz="31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56050" y="3675219"/>
        <a:ext cx="3892972" cy="10360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281D9-6083-C246-96C6-0EE0391EFDD8}">
      <dsp:nvSpPr>
        <dsp:cNvPr id="0" name=""/>
        <dsp:cNvSpPr/>
      </dsp:nvSpPr>
      <dsp:spPr>
        <a:xfrm>
          <a:off x="0" y="232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6591-6126-514F-9613-AC84ED2F998F}">
      <dsp:nvSpPr>
        <dsp:cNvPr id="0" name=""/>
        <dsp:cNvSpPr/>
      </dsp:nvSpPr>
      <dsp:spPr>
        <a:xfrm>
          <a:off x="0" y="2328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LLMs are big and complex, but simple; “what is the </a:t>
          </a:r>
          <a:r>
            <a:rPr lang="en-US" sz="4600" kern="1200" baseline="0" dirty="0">
              <a:solidFill>
                <a:schemeClr val="accent1"/>
              </a:solidFill>
            </a:rPr>
            <a:t>least surprising </a:t>
          </a:r>
          <a:r>
            <a:rPr lang="en-US" sz="4600" kern="1200" baseline="0" dirty="0"/>
            <a:t>next token?”</a:t>
          </a:r>
          <a:endParaRPr lang="en-US" sz="4600" kern="1200" dirty="0">
            <a:solidFill>
              <a:schemeClr val="accent1"/>
            </a:solidFill>
          </a:endParaRPr>
        </a:p>
      </dsp:txBody>
      <dsp:txXfrm>
        <a:off x="0" y="2328"/>
        <a:ext cx="11125200" cy="1588361"/>
      </dsp:txXfrm>
    </dsp:sp>
    <dsp:sp modelId="{81801B95-CD9E-3644-933D-75C64A83BF28}">
      <dsp:nvSpPr>
        <dsp:cNvPr id="0" name=""/>
        <dsp:cNvSpPr/>
      </dsp:nvSpPr>
      <dsp:spPr>
        <a:xfrm>
          <a:off x="0" y="1590689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9C574-2CA4-894D-8C60-54974B061543}">
      <dsp:nvSpPr>
        <dsp:cNvPr id="0" name=""/>
        <dsp:cNvSpPr/>
      </dsp:nvSpPr>
      <dsp:spPr>
        <a:xfrm>
          <a:off x="0" y="1590689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“Common Knowledge” is baked into the training corpus, </a:t>
          </a:r>
          <a:r>
            <a:rPr lang="en-US" sz="4600" kern="1200" baseline="0" dirty="0">
              <a:solidFill>
                <a:schemeClr val="accent1"/>
              </a:solidFill>
            </a:rPr>
            <a:t>“Common Sense” isn’t</a:t>
          </a:r>
          <a:endParaRPr lang="en-US" sz="4600" kern="1200" dirty="0">
            <a:solidFill>
              <a:schemeClr val="accent1"/>
            </a:solidFill>
          </a:endParaRPr>
        </a:p>
      </dsp:txBody>
      <dsp:txXfrm>
        <a:off x="0" y="1590689"/>
        <a:ext cx="11125200" cy="1588361"/>
      </dsp:txXfrm>
    </dsp:sp>
    <dsp:sp modelId="{0E0F69A7-8921-3748-B745-D72F5D8991D1}">
      <dsp:nvSpPr>
        <dsp:cNvPr id="0" name=""/>
        <dsp:cNvSpPr/>
      </dsp:nvSpPr>
      <dsp:spPr>
        <a:xfrm>
          <a:off x="0" y="3179051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78D9-A6B4-1B40-8CED-44A0DBB92F63}">
      <dsp:nvSpPr>
        <dsp:cNvPr id="0" name=""/>
        <dsp:cNvSpPr/>
      </dsp:nvSpPr>
      <dsp:spPr>
        <a:xfrm>
          <a:off x="0" y="3179051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>
              <a:solidFill>
                <a:schemeClr val="tx2"/>
              </a:solidFill>
            </a:rPr>
            <a:t>LLMs are </a:t>
          </a:r>
          <a:r>
            <a:rPr lang="en-US" sz="4600" kern="1200" baseline="0" dirty="0">
              <a:solidFill>
                <a:schemeClr val="accent1"/>
              </a:solidFill>
            </a:rPr>
            <a:t>Natural Language Interfaces</a:t>
          </a:r>
          <a:r>
            <a:rPr lang="en-US" sz="4600" kern="1200" baseline="0" dirty="0">
              <a:solidFill>
                <a:schemeClr val="tx2"/>
              </a:solidFill>
            </a:rPr>
            <a:t> to data, if you have RAG</a:t>
          </a:r>
          <a:endParaRPr lang="en-US" sz="4600" kern="1200" dirty="0">
            <a:solidFill>
              <a:schemeClr val="tx2"/>
            </a:solidFill>
          </a:endParaRPr>
        </a:p>
      </dsp:txBody>
      <dsp:txXfrm>
        <a:off x="0" y="3179051"/>
        <a:ext cx="11125200" cy="15883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7D912-4E41-044E-A2BB-3156B5C20A64}">
      <dsp:nvSpPr>
        <dsp:cNvPr id="0" name=""/>
        <dsp:cNvSpPr/>
      </dsp:nvSpPr>
      <dsp:spPr>
        <a:xfrm rot="5400000">
          <a:off x="6950286" y="-2789173"/>
          <a:ext cx="1229698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baseline="0" dirty="0">
              <a:latin typeface="Roboto" panose="02000000000000000000" pitchFamily="2" charset="0"/>
              <a:ea typeface="Roboto" panose="02000000000000000000" pitchFamily="2" charset="0"/>
            </a:rPr>
            <a:t>Decisions without context or confidence can’t </a:t>
          </a:r>
          <a:r>
            <a:rPr lang="en-US" sz="28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build trust</a:t>
          </a:r>
          <a:endParaRPr lang="en-GB" sz="28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216070"/>
        <a:ext cx="7060099" cy="1109640"/>
      </dsp:txXfrm>
    </dsp:sp>
    <dsp:sp modelId="{70F7295E-33D7-C648-8F96-16BC9E4C3517}">
      <dsp:nvSpPr>
        <dsp:cNvPr id="0" name=""/>
        <dsp:cNvSpPr/>
      </dsp:nvSpPr>
      <dsp:spPr>
        <a:xfrm>
          <a:off x="0" y="2328"/>
          <a:ext cx="4005072" cy="15371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Automate Decisions</a:t>
          </a:r>
          <a:endParaRPr lang="en-GB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75036" y="77364"/>
        <a:ext cx="3855000" cy="1387051"/>
      </dsp:txXfrm>
    </dsp:sp>
    <dsp:sp modelId="{C853569D-FC8F-AE4D-B6B8-F6370FEBF975}">
      <dsp:nvSpPr>
        <dsp:cNvPr id="0" name=""/>
        <dsp:cNvSpPr/>
      </dsp:nvSpPr>
      <dsp:spPr>
        <a:xfrm rot="5400000">
          <a:off x="6950286" y="-1175193"/>
          <a:ext cx="1229698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‘Most Likely’ </a:t>
          </a:r>
          <a:r>
            <a:rPr lang="en-US" sz="2400" kern="1200" baseline="0" dirty="0">
              <a:latin typeface="Roboto" panose="02000000000000000000" pitchFamily="2" charset="0"/>
              <a:ea typeface="Roboto" panose="02000000000000000000" pitchFamily="2" charset="0"/>
            </a:rPr>
            <a:t>needs to be explainable to understand the suggestions within context</a:t>
          </a:r>
          <a:endParaRPr lang="en-GB" sz="24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1830050"/>
        <a:ext cx="7060099" cy="1109640"/>
      </dsp:txXfrm>
    </dsp:sp>
    <dsp:sp modelId="{8574101E-EBBD-D948-BE99-929BC0D344D5}">
      <dsp:nvSpPr>
        <dsp:cNvPr id="0" name=""/>
        <dsp:cNvSpPr/>
      </dsp:nvSpPr>
      <dsp:spPr>
        <a:xfrm>
          <a:off x="0" y="1616308"/>
          <a:ext cx="4005072" cy="15371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Generate Content</a:t>
          </a:r>
          <a:endParaRPr lang="en-GB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75036" y="1691344"/>
        <a:ext cx="3855000" cy="1387051"/>
      </dsp:txXfrm>
    </dsp:sp>
    <dsp:sp modelId="{26EEF059-EF30-AB47-8005-E13E662C799B}">
      <dsp:nvSpPr>
        <dsp:cNvPr id="0" name=""/>
        <dsp:cNvSpPr/>
      </dsp:nvSpPr>
      <dsp:spPr>
        <a:xfrm rot="5400000">
          <a:off x="6950286" y="438786"/>
          <a:ext cx="1229698" cy="712012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baseline="0" dirty="0">
              <a:latin typeface="Roboto" panose="02000000000000000000" pitchFamily="2" charset="0"/>
              <a:ea typeface="Roboto" panose="02000000000000000000" pitchFamily="2" charset="0"/>
            </a:rPr>
            <a:t>Projecting semantic meaning from a question, through a data store, and back to a pithy response, </a:t>
          </a:r>
          <a:r>
            <a:rPr lang="en-US" sz="23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requiring traceability and actionability if invalid</a:t>
          </a:r>
          <a:endParaRPr lang="en-GB" sz="23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 rot="-5400000">
        <a:off x="4005072" y="3444030"/>
        <a:ext cx="7060099" cy="1109640"/>
      </dsp:txXfrm>
    </dsp:sp>
    <dsp:sp modelId="{2F4B4742-D6B4-CE4D-B18F-035823E20BB8}">
      <dsp:nvSpPr>
        <dsp:cNvPr id="0" name=""/>
        <dsp:cNvSpPr/>
      </dsp:nvSpPr>
      <dsp:spPr>
        <a:xfrm>
          <a:off x="0" y="3230288"/>
          <a:ext cx="4005072" cy="15371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Summarize Content</a:t>
          </a:r>
          <a:endParaRPr lang="en-GB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75036" y="3305324"/>
        <a:ext cx="3855000" cy="138705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AB660-27BA-EB4B-ABB5-B17D02C019C3}">
      <dsp:nvSpPr>
        <dsp:cNvPr id="0" name=""/>
        <dsp:cNvSpPr/>
      </dsp:nvSpPr>
      <dsp:spPr>
        <a:xfrm>
          <a:off x="801940" y="-19424"/>
          <a:ext cx="3708073" cy="3708073"/>
        </a:xfrm>
        <a:prstGeom prst="circularArrow">
          <a:avLst>
            <a:gd name="adj1" fmla="val 5544"/>
            <a:gd name="adj2" fmla="val 330680"/>
            <a:gd name="adj3" fmla="val 13842920"/>
            <a:gd name="adj4" fmla="val 1734532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C6F6EB-88DB-AF4F-88A7-E899411BDE3C}">
      <dsp:nvSpPr>
        <dsp:cNvPr id="0" name=""/>
        <dsp:cNvSpPr/>
      </dsp:nvSpPr>
      <dsp:spPr>
        <a:xfrm>
          <a:off x="1813015" y="1091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Data</a:t>
          </a:r>
        </a:p>
      </dsp:txBody>
      <dsp:txXfrm>
        <a:off x="1854165" y="42241"/>
        <a:ext cx="1603623" cy="760661"/>
      </dsp:txXfrm>
    </dsp:sp>
    <dsp:sp modelId="{9942B721-2F66-1846-8950-B6B0FC9D1C62}">
      <dsp:nvSpPr>
        <dsp:cNvPr id="0" name=""/>
        <dsp:cNvSpPr/>
      </dsp:nvSpPr>
      <dsp:spPr>
        <a:xfrm>
          <a:off x="3316890" y="1093720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Recommendation</a:t>
          </a:r>
        </a:p>
      </dsp:txBody>
      <dsp:txXfrm>
        <a:off x="3358040" y="1134870"/>
        <a:ext cx="1603623" cy="760661"/>
      </dsp:txXfrm>
    </dsp:sp>
    <dsp:sp modelId="{3C5C50F2-10B6-474B-B344-2FEC67F6EC95}">
      <dsp:nvSpPr>
        <dsp:cNvPr id="0" name=""/>
        <dsp:cNvSpPr/>
      </dsp:nvSpPr>
      <dsp:spPr>
        <a:xfrm>
          <a:off x="2808438" y="2734322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Decision</a:t>
          </a:r>
        </a:p>
      </dsp:txBody>
      <dsp:txXfrm>
        <a:off x="2849588" y="2775472"/>
        <a:ext cx="1603623" cy="760661"/>
      </dsp:txXfrm>
    </dsp:sp>
    <dsp:sp modelId="{9D736216-AE91-D145-B745-165C84122904}">
      <dsp:nvSpPr>
        <dsp:cNvPr id="0" name=""/>
        <dsp:cNvSpPr/>
      </dsp:nvSpPr>
      <dsp:spPr>
        <a:xfrm>
          <a:off x="603008" y="2513268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Impact</a:t>
          </a:r>
        </a:p>
      </dsp:txBody>
      <dsp:txXfrm>
        <a:off x="644158" y="2554418"/>
        <a:ext cx="1603623" cy="760661"/>
      </dsp:txXfrm>
    </dsp:sp>
    <dsp:sp modelId="{93E74740-34D1-5B4E-92AE-0B73AACB5D8F}">
      <dsp:nvSpPr>
        <dsp:cNvPr id="0" name=""/>
        <dsp:cNvSpPr/>
      </dsp:nvSpPr>
      <dsp:spPr>
        <a:xfrm>
          <a:off x="309140" y="1093720"/>
          <a:ext cx="1685923" cy="8429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Feedback</a:t>
          </a:r>
        </a:p>
      </dsp:txBody>
      <dsp:txXfrm>
        <a:off x="350290" y="1134870"/>
        <a:ext cx="1603623" cy="7606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281D9-6083-C246-96C6-0EE0391EFDD8}">
      <dsp:nvSpPr>
        <dsp:cNvPr id="0" name=""/>
        <dsp:cNvSpPr/>
      </dsp:nvSpPr>
      <dsp:spPr>
        <a:xfrm>
          <a:off x="0" y="232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6591-6126-514F-9613-AC84ED2F998F}">
      <dsp:nvSpPr>
        <dsp:cNvPr id="0" name=""/>
        <dsp:cNvSpPr/>
      </dsp:nvSpPr>
      <dsp:spPr>
        <a:xfrm>
          <a:off x="0" y="2328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>
              <a:solidFill>
                <a:schemeClr val="tx2"/>
              </a:solidFill>
            </a:rPr>
            <a:t>Intelligent Systems should </a:t>
          </a:r>
          <a:r>
            <a:rPr lang="en-US" sz="4600" kern="1200" dirty="0">
              <a:solidFill>
                <a:schemeClr val="accent1"/>
              </a:solidFill>
            </a:rPr>
            <a:t>support</a:t>
          </a:r>
          <a:r>
            <a:rPr lang="en-US" sz="4600" kern="1200" dirty="0">
              <a:solidFill>
                <a:schemeClr val="tx2"/>
              </a:solidFill>
            </a:rPr>
            <a:t> decision making</a:t>
          </a:r>
        </a:p>
      </dsp:txBody>
      <dsp:txXfrm>
        <a:off x="0" y="2328"/>
        <a:ext cx="11125200" cy="1588361"/>
      </dsp:txXfrm>
    </dsp:sp>
    <dsp:sp modelId="{81801B95-CD9E-3644-933D-75C64A83BF28}">
      <dsp:nvSpPr>
        <dsp:cNvPr id="0" name=""/>
        <dsp:cNvSpPr/>
      </dsp:nvSpPr>
      <dsp:spPr>
        <a:xfrm>
          <a:off x="0" y="1590689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9C574-2CA4-894D-8C60-54974B061543}">
      <dsp:nvSpPr>
        <dsp:cNvPr id="0" name=""/>
        <dsp:cNvSpPr/>
      </dsp:nvSpPr>
      <dsp:spPr>
        <a:xfrm>
          <a:off x="0" y="1590689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/>
            <a:t>Identify </a:t>
          </a:r>
          <a:r>
            <a:rPr lang="en-US" sz="4600" kern="1200" baseline="0" dirty="0">
              <a:solidFill>
                <a:schemeClr val="accent1"/>
              </a:solidFill>
            </a:rPr>
            <a:t>Interaction Points </a:t>
          </a:r>
          <a:r>
            <a:rPr lang="en-US" sz="4600" kern="1200" baseline="0" dirty="0"/>
            <a:t>for opportunities to improve systems</a:t>
          </a:r>
          <a:endParaRPr lang="en-US" sz="4600" kern="1200" dirty="0">
            <a:solidFill>
              <a:schemeClr val="accent1"/>
            </a:solidFill>
          </a:endParaRPr>
        </a:p>
      </dsp:txBody>
      <dsp:txXfrm>
        <a:off x="0" y="1590689"/>
        <a:ext cx="11125200" cy="1588361"/>
      </dsp:txXfrm>
    </dsp:sp>
    <dsp:sp modelId="{0E0F69A7-8921-3748-B745-D72F5D8991D1}">
      <dsp:nvSpPr>
        <dsp:cNvPr id="0" name=""/>
        <dsp:cNvSpPr/>
      </dsp:nvSpPr>
      <dsp:spPr>
        <a:xfrm>
          <a:off x="0" y="3179051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78D9-A6B4-1B40-8CED-44A0DBB92F63}">
      <dsp:nvSpPr>
        <dsp:cNvPr id="0" name=""/>
        <dsp:cNvSpPr/>
      </dsp:nvSpPr>
      <dsp:spPr>
        <a:xfrm>
          <a:off x="0" y="3179051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175260" rIns="175260" bIns="17526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baseline="0" dirty="0">
              <a:solidFill>
                <a:schemeClr val="tx2"/>
              </a:solidFill>
            </a:rPr>
            <a:t>Any Intelligent System is </a:t>
          </a:r>
          <a:r>
            <a:rPr lang="en-US" sz="4600" kern="1200" baseline="0" dirty="0">
              <a:solidFill>
                <a:schemeClr val="accent1"/>
              </a:solidFill>
            </a:rPr>
            <a:t>only as good as the feedback </a:t>
          </a:r>
          <a:r>
            <a:rPr lang="en-US" sz="4600" kern="1200" baseline="0" dirty="0">
              <a:solidFill>
                <a:schemeClr val="tx2"/>
              </a:solidFill>
            </a:rPr>
            <a:t>you collect</a:t>
          </a:r>
          <a:endParaRPr lang="en-US" sz="4600" kern="1200" dirty="0">
            <a:solidFill>
              <a:schemeClr val="tx2"/>
            </a:solidFill>
          </a:endParaRPr>
        </a:p>
      </dsp:txBody>
      <dsp:txXfrm>
        <a:off x="0" y="3179051"/>
        <a:ext cx="11125200" cy="15883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D4962-2632-4883-8B6C-EA208FB3647B}">
      <dsp:nvSpPr>
        <dsp:cNvPr id="0" name=""/>
        <dsp:cNvSpPr/>
      </dsp:nvSpPr>
      <dsp:spPr>
        <a:xfrm>
          <a:off x="1163314" y="524965"/>
          <a:ext cx="1252124" cy="1252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EC9FC-C362-47C6-B1F6-2604571A2D44}">
      <dsp:nvSpPr>
        <dsp:cNvPr id="0" name=""/>
        <dsp:cNvSpPr/>
      </dsp:nvSpPr>
      <dsp:spPr>
        <a:xfrm>
          <a:off x="626" y="1928168"/>
          <a:ext cx="3577499" cy="603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Cost:</a:t>
          </a:r>
          <a:endParaRPr lang="en-US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626" y="1928168"/>
        <a:ext cx="3577499" cy="603703"/>
      </dsp:txXfrm>
    </dsp:sp>
    <dsp:sp modelId="{46F4392A-1B63-4945-8860-F71029F3C7AE}">
      <dsp:nvSpPr>
        <dsp:cNvPr id="0" name=""/>
        <dsp:cNvSpPr/>
      </dsp:nvSpPr>
      <dsp:spPr>
        <a:xfrm>
          <a:off x="626" y="2602140"/>
          <a:ext cx="3577499" cy="143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Compute is expensive, 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Code is more expensive, 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Broken code is most expensive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Testing is ‘cheap’</a:t>
          </a:r>
          <a:endParaRPr lang="en-US" sz="20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626" y="2602140"/>
        <a:ext cx="3577499" cy="1436264"/>
      </dsp:txXfrm>
    </dsp:sp>
    <dsp:sp modelId="{DF297162-2B87-4FA0-977A-D4725BE1CA9F}">
      <dsp:nvSpPr>
        <dsp:cNvPr id="0" name=""/>
        <dsp:cNvSpPr/>
      </dsp:nvSpPr>
      <dsp:spPr>
        <a:xfrm>
          <a:off x="5366876" y="524965"/>
          <a:ext cx="1252124" cy="1252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86CA0-9D88-4B38-8BC5-9032A1D6561A}">
      <dsp:nvSpPr>
        <dsp:cNvPr id="0" name=""/>
        <dsp:cNvSpPr/>
      </dsp:nvSpPr>
      <dsp:spPr>
        <a:xfrm>
          <a:off x="4204189" y="1928168"/>
          <a:ext cx="3577499" cy="603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Stability:</a:t>
          </a:r>
          <a:endParaRPr lang="en-US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204189" y="1928168"/>
        <a:ext cx="3577499" cy="603703"/>
      </dsp:txXfrm>
    </dsp:sp>
    <dsp:sp modelId="{D9471B54-F548-4358-8811-4074CB2DA11A}">
      <dsp:nvSpPr>
        <dsp:cNvPr id="0" name=""/>
        <dsp:cNvSpPr/>
      </dsp:nvSpPr>
      <dsp:spPr>
        <a:xfrm>
          <a:off x="4204189" y="2602140"/>
          <a:ext cx="3577499" cy="143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Customers don’t like systems they </a:t>
          </a:r>
          <a:r>
            <a:rPr lang="en-US" sz="20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cannot trust</a:t>
          </a:r>
          <a:endParaRPr lang="en-US" sz="20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Customers pay lawyers</a:t>
          </a: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 to sue products that break that trust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4204189" y="2602140"/>
        <a:ext cx="3577499" cy="1436264"/>
      </dsp:txXfrm>
    </dsp:sp>
    <dsp:sp modelId="{A8B54E7F-54D7-4E3E-A8AA-AA4E88908641}">
      <dsp:nvSpPr>
        <dsp:cNvPr id="0" name=""/>
        <dsp:cNvSpPr/>
      </dsp:nvSpPr>
      <dsp:spPr>
        <a:xfrm>
          <a:off x="9570439" y="524965"/>
          <a:ext cx="1252124" cy="1252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A5722-60B2-4645-B686-0363B90E61D9}">
      <dsp:nvSpPr>
        <dsp:cNvPr id="0" name=""/>
        <dsp:cNvSpPr/>
      </dsp:nvSpPr>
      <dsp:spPr>
        <a:xfrm>
          <a:off x="8407751" y="1928168"/>
          <a:ext cx="3577499" cy="603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 baseline="0">
              <a:latin typeface="Roboto" panose="02000000000000000000" pitchFamily="2" charset="0"/>
              <a:ea typeface="Roboto" panose="02000000000000000000" pitchFamily="2" charset="0"/>
            </a:rPr>
            <a:t>Repeatability:</a:t>
          </a:r>
          <a:endParaRPr lang="en-US" sz="4400" kern="120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8407751" y="1928168"/>
        <a:ext cx="3577499" cy="603703"/>
      </dsp:txXfrm>
    </dsp:sp>
    <dsp:sp modelId="{6AC0C149-FB8C-4A34-9EBB-32B76848D283}">
      <dsp:nvSpPr>
        <dsp:cNvPr id="0" name=""/>
        <dsp:cNvSpPr/>
      </dsp:nvSpPr>
      <dsp:spPr>
        <a:xfrm>
          <a:off x="8407751" y="2602140"/>
          <a:ext cx="3577499" cy="143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Novelty is the engine of “innovation”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Patterns</a:t>
          </a:r>
          <a:r>
            <a:rPr lang="en-US" sz="2000" kern="1200" baseline="0" dirty="0">
              <a:latin typeface="Roboto" panose="02000000000000000000" pitchFamily="2" charset="0"/>
              <a:ea typeface="Roboto" panose="02000000000000000000" pitchFamily="2" charset="0"/>
            </a:rPr>
            <a:t> are the engine of “success”</a:t>
          </a:r>
          <a:endParaRPr lang="en-US" sz="2000" kern="1200" dirty="0"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8407751" y="2602140"/>
        <a:ext cx="3577499" cy="14362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281D9-6083-C246-96C6-0EE0391EFDD8}">
      <dsp:nvSpPr>
        <dsp:cNvPr id="0" name=""/>
        <dsp:cNvSpPr/>
      </dsp:nvSpPr>
      <dsp:spPr>
        <a:xfrm>
          <a:off x="0" y="2328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6591-6126-514F-9613-AC84ED2F998F}">
      <dsp:nvSpPr>
        <dsp:cNvPr id="0" name=""/>
        <dsp:cNvSpPr/>
      </dsp:nvSpPr>
      <dsp:spPr>
        <a:xfrm>
          <a:off x="0" y="2328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Roboto" panose="02000000000000000000" pitchFamily="2" charset="0"/>
              <a:ea typeface="Roboto" panose="02000000000000000000" pitchFamily="2" charset="0"/>
            </a:rPr>
            <a:t>The distance between “Works on my machine” and an actual product is a lot </a:t>
          </a:r>
          <a:r>
            <a:rPr lang="en-US" sz="3600" u="none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further away than you think</a:t>
          </a:r>
          <a:r>
            <a:rPr lang="en-US" sz="3600" kern="1200" dirty="0">
              <a:latin typeface="Roboto" panose="02000000000000000000" pitchFamily="2" charset="0"/>
              <a:ea typeface="Roboto" panose="02000000000000000000" pitchFamily="2" charset="0"/>
            </a:rPr>
            <a:t>.</a:t>
          </a:r>
          <a:endParaRPr lang="en-US" sz="36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2328"/>
        <a:ext cx="11125200" cy="1588361"/>
      </dsp:txXfrm>
    </dsp:sp>
    <dsp:sp modelId="{81801B95-CD9E-3644-933D-75C64A83BF28}">
      <dsp:nvSpPr>
        <dsp:cNvPr id="0" name=""/>
        <dsp:cNvSpPr/>
      </dsp:nvSpPr>
      <dsp:spPr>
        <a:xfrm>
          <a:off x="0" y="1590689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9C574-2CA4-894D-8C60-54974B061543}">
      <dsp:nvSpPr>
        <dsp:cNvPr id="0" name=""/>
        <dsp:cNvSpPr/>
      </dsp:nvSpPr>
      <dsp:spPr>
        <a:xfrm>
          <a:off x="0" y="1590689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rPr>
            <a:t>What is a “cool experiment” to you is a potential reputational / legal </a:t>
          </a:r>
          <a:r>
            <a:rPr lang="en-US" sz="3600" kern="12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risk to the enterprise</a:t>
          </a:r>
        </a:p>
      </dsp:txBody>
      <dsp:txXfrm>
        <a:off x="0" y="1590689"/>
        <a:ext cx="11125200" cy="1588361"/>
      </dsp:txXfrm>
    </dsp:sp>
    <dsp:sp modelId="{0E0F69A7-8921-3748-B745-D72F5D8991D1}">
      <dsp:nvSpPr>
        <dsp:cNvPr id="0" name=""/>
        <dsp:cNvSpPr/>
      </dsp:nvSpPr>
      <dsp:spPr>
        <a:xfrm>
          <a:off x="0" y="3179051"/>
          <a:ext cx="1112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178D9-A6B4-1B40-8CED-44A0DBB92F63}">
      <dsp:nvSpPr>
        <dsp:cNvPr id="0" name=""/>
        <dsp:cNvSpPr/>
      </dsp:nvSpPr>
      <dsp:spPr>
        <a:xfrm>
          <a:off x="0" y="3179051"/>
          <a:ext cx="11125200" cy="15883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rPr>
            <a:t>R&amp;D is easy; integration is hard; make friends and </a:t>
          </a:r>
          <a:r>
            <a:rPr lang="en-US" sz="3600" kern="1200" baseline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rPr>
            <a:t>collaborate early</a:t>
          </a:r>
          <a:endParaRPr lang="en-US" sz="3600" kern="1200" dirty="0">
            <a:solidFill>
              <a:schemeClr val="accent1"/>
            </a:solidFill>
            <a:latin typeface="Roboto" panose="02000000000000000000" pitchFamily="2" charset="0"/>
            <a:ea typeface="Roboto" panose="02000000000000000000" pitchFamily="2" charset="0"/>
          </a:endParaRPr>
        </a:p>
      </dsp:txBody>
      <dsp:txXfrm>
        <a:off x="0" y="3179051"/>
        <a:ext cx="11125200" cy="1588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9EBCFA-0CE2-4A89-8946-0F5E3E710E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777A9-7004-4E6A-A966-7A45A8D16A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B2B96-935C-4E33-8AB6-12B49957FB30}" type="datetimeFigureOut">
              <a:rPr lang="en-US"/>
              <a:t>11/20/24</a:t>
            </a:fld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243AFB-A93F-41E6-B3FD-EE51F24745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4E995-49EF-4046-B58E-C57E1A05DC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03C2E-0CD0-4868-B096-48302A79D45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87029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C2542-699D-4A89-AAB1-134E0E425CBA}" type="datetimeFigureOut">
              <a:rPr lang="en-US"/>
              <a:t>11/20/24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87158-5AD9-4F9D-82F5-B27354584B0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359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2160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293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950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378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957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96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1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93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059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702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00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98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367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470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24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1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8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01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471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117475"/>
            <a:ext cx="2286000" cy="1285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87158-5AD9-4F9D-82F5-B27354584B0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89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7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7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7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tags" Target="../tags/tag10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Relationship Id="rId9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8.xml"/><Relationship Id="rId7" Type="http://schemas.openxmlformats.org/officeDocument/2006/relationships/image" Target="../media/image2.sv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gal Disclosure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33528" y="1097280"/>
            <a:ext cx="10736839" cy="5233670"/>
          </a:xfrm>
          <a:prstGeom prst="rect">
            <a:avLst/>
          </a:prstGeom>
        </p:spPr>
        <p:txBody>
          <a:bodyPr vert="horz" lIns="0" tIns="0" rIns="118872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711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sz="2800" b="1" spc="0" baseline="0" dirty="0">
                <a:solidFill>
                  <a:srgbClr val="6E339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CONFIDENTIAL INFORMATION</a:t>
            </a:r>
          </a:p>
          <a:p>
            <a:pPr marL="0" indent="0">
              <a:spcBef>
                <a:spcPts val="1224"/>
              </a:spcBef>
              <a:buNone/>
            </a:pP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information contained in this presentation is the confidential and proprietary information of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You are not permitted to disseminate or use any of the information provided to you in this presentation outside of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without prior written authorization. </a:t>
            </a:r>
          </a:p>
          <a:p>
            <a:pPr>
              <a:buNone/>
            </a:pPr>
            <a:r>
              <a:rPr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</a:p>
          <a:p>
            <a:pPr>
              <a:buNone/>
            </a:pPr>
            <a:r>
              <a:rPr sz="2800" b="1" spc="0" baseline="0" dirty="0">
                <a:solidFill>
                  <a:srgbClr val="6E339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IMPORTANT NOTICE</a:t>
            </a:r>
          </a:p>
          <a:p>
            <a:pPr marL="0" indent="0">
              <a:spcBef>
                <a:spcPts val="1224"/>
              </a:spcBef>
              <a:buNone/>
            </a:pP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the event information in this presentation reflects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Software’s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future plans, such plans are as of the date of this presentation and are subject to change.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not obligated to update this presentation or develop the products with the features and functionality discussed in this presentation. Additionally,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Software’s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services and products may only be offered and purchased pursuant to an authorized quote and purchase order or a mutually agreed upon written contract with </a:t>
            </a:r>
            <a:r>
              <a:rPr lang="en-US"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</a:t>
            </a:r>
            <a:r>
              <a:rPr sz="1800" spc="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B8AD3-66D8-BBF6-8722-EB7411CAD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773936"/>
            <a:ext cx="10058400" cy="1005840"/>
          </a:xfrm>
        </p:spPr>
        <p:txBody>
          <a:bodyPr anchor="b"/>
          <a:lstStyle>
            <a:lvl1pPr>
              <a:defRPr sz="36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533400" y="2770632"/>
            <a:ext cx="10058400" cy="12027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841A7-C6F4-3AAE-F714-25F659EB5A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9594"/>
            <a:ext cx="12192000" cy="335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0637-1F42-1D6F-98C0-EB3C66AA5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t>Click to Add a Slide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72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4D4B6-6919-4B05-9865-A84FDCB3F1A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33400" y="526477"/>
            <a:ext cx="11125201" cy="612648"/>
          </a:xfrm>
        </p:spPr>
        <p:txBody>
          <a:bodyPr/>
          <a:lstStyle>
            <a:lvl1pPr>
              <a:defRPr/>
            </a:lvl1pPr>
          </a:lstStyle>
          <a:p>
            <a:r>
              <a:t>Click to Add a Slide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9C032D36-66AB-4AEF-A795-4ED1CE7E776A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0416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33400" y="526477"/>
            <a:ext cx="11125201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33400" y="1704560"/>
            <a:ext cx="11125200" cy="4769741"/>
          </a:xfrm>
        </p:spPr>
        <p:txBody>
          <a:bodyPr vert="horz" lIns="0" tIns="0" rIns="0" bIns="0" rtlCol="0">
            <a:noAutofit/>
          </a:bodyPr>
          <a:lstStyle>
            <a:lvl1pPr>
              <a:defRPr baseline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/>
            </a:lvl6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Add a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33400" y="1704560"/>
            <a:ext cx="11125200" cy="4769741"/>
          </a:xfrm>
        </p:spPr>
        <p:txBody>
          <a:bodyPr vert="horz" lIns="0" tIns="0" rIns="0" bIns="0" rtlCol="0">
            <a:noAutofit/>
          </a:bodyPr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4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2F5014-87B6-4C5E-A265-0DB64F3D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ltGray">
          <a:xfrm>
            <a:off x="0" y="1704560"/>
            <a:ext cx="12191998" cy="4782504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3400" y="526477"/>
            <a:ext cx="11125202" cy="612648"/>
          </a:xfrm>
        </p:spPr>
        <p:txBody>
          <a:bodyPr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162FA-AA96-60CF-AEC2-170E5A3239C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60" y="4801319"/>
            <a:ext cx="12180240" cy="168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161">
          <p15:clr>
            <a:srgbClr val="5ACBF0"/>
          </p15:clr>
        </p15:guide>
        <p15:guide id="2" orient="horz" pos="403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2F5014-87B6-4C5E-A265-0DB64F3D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ltGray">
          <a:xfrm>
            <a:off x="2" y="1704560"/>
            <a:ext cx="12191998" cy="4782504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3400" y="526477"/>
            <a:ext cx="11125202" cy="612648"/>
          </a:xfrm>
        </p:spPr>
        <p:txBody>
          <a:bodyPr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E64F0-DAD2-2284-FECE-8BEF9C5077C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60" y="4801319"/>
            <a:ext cx="12180240" cy="16857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528633" y="1846053"/>
            <a:ext cx="11134727" cy="4563371"/>
          </a:xfrm>
        </p:spPr>
        <p:txBody>
          <a:bodyPr vert="horz" lIns="0" tIns="0" rIns="0" bIns="0" rtlCol="0">
            <a:noAutofit/>
          </a:bodyPr>
          <a:lstStyle>
            <a:lvl1pPr>
              <a:defRPr baseline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/>
            </a:lvl6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38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32">
          <p15:clr>
            <a:srgbClr val="5ACBF0"/>
          </p15:clr>
        </p15:guide>
        <p15:guide id="2" orient="horz" pos="116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AB35E0-AD47-4AD2-A594-DF7D8B2173E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t>Click to Add a Slide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2F5014-87B6-4C5E-A265-0DB64F3D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2"/>
            </p:custDataLst>
          </p:nvPr>
        </p:nvSpPr>
        <p:spPr bwMode="ltGray">
          <a:xfrm>
            <a:off x="2" y="1704560"/>
            <a:ext cx="12191998" cy="4782504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88D9B-CD0C-3022-56C4-ED01F5D2490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760" y="4801319"/>
            <a:ext cx="12180240" cy="16857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528633" y="1846053"/>
            <a:ext cx="11134727" cy="4563371"/>
          </a:xfrm>
        </p:spPr>
        <p:txBody>
          <a:bodyPr vert="horz" lIns="0" tIns="0" rIns="0" bIns="0" rtlCol="0">
            <a:noAutofit/>
          </a:bodyPr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264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4032">
          <p15:clr>
            <a:srgbClr val="5ACBF0"/>
          </p15:clr>
        </p15:guide>
        <p15:guide id="5" orient="horz" pos="116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533399" y="1704560"/>
            <a:ext cx="5431536" cy="4769741"/>
          </a:xfrm>
        </p:spPr>
        <p:txBody>
          <a:bodyPr vert="horz" lIns="0" tIns="0" rIns="0" bIns="0" rtlCol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230112" y="1704559"/>
            <a:ext cx="5431536" cy="4773168"/>
          </a:xfrm>
        </p:spPr>
        <p:txBody>
          <a:bodyPr vert="horz" lIns="0" tIns="0" rIns="0" bIns="0" rtlCol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baseline="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baseline="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Content Gray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ltGray">
          <a:xfrm>
            <a:off x="8470392" y="-1"/>
            <a:ext cx="3721608" cy="6858000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7AE3AE3B-2760-0D20-F108-1E915D0520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482667" y="6525890"/>
            <a:ext cx="1826248" cy="2154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en-US"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2024 Black Duck Software, inc.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2E957B4C-39F1-67FF-12BA-0F06B0816D4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308913" y="6525890"/>
            <a:ext cx="374204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CAE2347F-76BC-4690-80B5-B24BA0EA7B0A}" type="slidenum">
              <a:rPr sz="80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‹#›</a:t>
            </a:fld>
            <a:endParaRPr sz="800" dirty="0">
              <a:solidFill>
                <a:srgbClr val="646E8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8A56D-8CE5-7373-0645-E1971F77D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7598664" cy="612648"/>
          </a:xfrm>
        </p:spPr>
        <p:txBody>
          <a:bodyPr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  <p:custDataLst>
              <p:tags r:id="rId4"/>
            </p:custDataLst>
          </p:nvPr>
        </p:nvSpPr>
        <p:spPr>
          <a:xfrm>
            <a:off x="533400" y="1143000"/>
            <a:ext cx="7598664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8741664" y="526476"/>
            <a:ext cx="3182112" cy="5952744"/>
          </a:xfrm>
        </p:spPr>
        <p:txBody>
          <a:bodyPr anchor="ctr">
            <a:noAutofit/>
          </a:bodyPr>
          <a:lstStyle>
            <a:lvl1pPr marL="228600" indent="-228600" algn="l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21208" indent="-228600" algn="l">
              <a:spcBef>
                <a:spcPts val="600"/>
              </a:spcBef>
              <a:buFont typeface="Arial" panose="020B0604020202020204" pitchFamily="34" charset="0"/>
              <a:buChar char="–"/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04672" indent="-228600" algn="l">
              <a:spcBef>
                <a:spcPts val="600"/>
              </a:spcBef>
              <a:buFont typeface="Arial" panose="020B0604020202020204" pitchFamily="34" charset="0"/>
              <a:buChar char="–"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t>Click to add text or</a:t>
            </a:r>
            <a:r>
              <a:rPr lang="en-US"/>
              <a:t> </a:t>
            </a:r>
            <a:r>
              <a:t>choose an icon below</a:t>
            </a:r>
            <a:r>
              <a:rPr lang="en-US"/>
              <a:t> </a:t>
            </a:r>
            <a:r>
              <a:t>to insert other</a:t>
            </a:r>
            <a:r>
              <a:rPr lang="en-US"/>
              <a:t> </a:t>
            </a:r>
            <a:r>
              <a:t>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  <p:custDataLst>
              <p:tags r:id="rId6"/>
            </p:custDataLst>
          </p:nvPr>
        </p:nvSpPr>
        <p:spPr>
          <a:xfrm>
            <a:off x="533400" y="1704560"/>
            <a:ext cx="7598664" cy="4769741"/>
          </a:xfrm>
        </p:spPr>
        <p:txBody>
          <a:bodyPr vert="horz" lIns="0" tIns="0" rIns="0" bIns="0" rtlCol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8AB92-B1A7-19AB-B5F0-DE9931087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6748" y="5204441"/>
            <a:ext cx="3795252" cy="1321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124">
          <p15:clr>
            <a:srgbClr val="5ACBF0"/>
          </p15:clr>
        </p15:guide>
        <p15:guide id="6" orient="horz" pos="720">
          <p15:clr>
            <a:srgbClr val="5ACBF0"/>
          </p15:clr>
        </p15:guide>
        <p15:guide id="8" pos="753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Duck title slide">
    <p:bg>
      <p:bgPr>
        <a:solidFill>
          <a:schemeClr val="tx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9775AE-87FB-0CFD-3D9F-4CA0E6023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278"/>
          <a:stretch/>
        </p:blipFill>
        <p:spPr>
          <a:xfrm rot="10800000" flipH="1">
            <a:off x="-114534" y="0"/>
            <a:ext cx="12418765" cy="22313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E7B1C3-1BAD-D72A-F96A-9B00FC197740}"/>
              </a:ext>
            </a:extLst>
          </p:cNvPr>
          <p:cNvSpPr/>
          <p:nvPr userDrawn="1"/>
        </p:nvSpPr>
        <p:spPr>
          <a:xfrm>
            <a:off x="0" y="9203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72329"/>
                </a:schemeClr>
              </a:gs>
              <a:gs pos="100000">
                <a:srgbClr val="662F97">
                  <a:alpha val="6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36B1871-D634-E630-1177-3AD6EA5C143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254" y="388352"/>
            <a:ext cx="3329568" cy="517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113A9D-1F3D-45BA-55A6-CE1990F1FA4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51" y="5200595"/>
            <a:ext cx="12190849" cy="164820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5010576-D502-2D97-5A4C-69C51E9C1CC4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27046" y="2366108"/>
            <a:ext cx="7681928" cy="1376111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rgbClr val="FFFFFF"/>
                </a:solidFill>
                <a:effectLst/>
              </a:defRPr>
            </a:lvl1pPr>
          </a:lstStyle>
          <a:p>
            <a:r>
              <a:rPr dirty="0"/>
              <a:t>Click to Add a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415F95D-96E5-377B-EB5B-82E080625E07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25972" y="3753794"/>
            <a:ext cx="7680960" cy="35717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b="0" baseline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dirty="0"/>
              <a:t>Click to add a subtitle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1D7EBDE-8F27-1536-AA3B-4DCFEC15B45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527044" y="4378634"/>
            <a:ext cx="9476491" cy="731520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dirty="0"/>
              <a:t>Click to Add Name and 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7E53C467-5C19-5124-CDC2-022AE3E972B1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527046" y="5121728"/>
            <a:ext cx="7104888" cy="396815"/>
          </a:xfrm>
        </p:spPr>
        <p:txBody>
          <a:bodyPr anchor="t">
            <a:noAutofit/>
          </a:bodyPr>
          <a:lstStyle>
            <a:lvl1pPr algn="l"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t>Click to Add a Date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custDataLst>
              <p:tags r:id="rId1"/>
            </p:custDataLst>
          </p:nvPr>
        </p:nvSpPr>
        <p:spPr bwMode="ltGray">
          <a:xfrm>
            <a:off x="0" y="-1"/>
            <a:ext cx="3721608" cy="6858000"/>
          </a:xfrm>
          <a:prstGeom prst="rect">
            <a:avLst/>
          </a:prstGeom>
          <a:solidFill>
            <a:srgbClr val="DFE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8A56D-8CE5-7373-0645-E1971F77D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703" y="526477"/>
            <a:ext cx="7598664" cy="612648"/>
          </a:xfrm>
        </p:spPr>
        <p:txBody>
          <a:bodyPr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  <p:custDataLst>
              <p:tags r:id="rId2"/>
            </p:custDataLst>
          </p:nvPr>
        </p:nvSpPr>
        <p:spPr>
          <a:xfrm>
            <a:off x="4064703" y="1143000"/>
            <a:ext cx="7598664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4064703" y="1704560"/>
            <a:ext cx="7598664" cy="4769741"/>
          </a:xfrm>
        </p:spPr>
        <p:txBody>
          <a:bodyPr vert="horz" lIns="0" tIns="0" rIns="0" bIns="0" rtlCol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A68188D-7C2A-EF5A-968F-AB5DB9618B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400" y="6555068"/>
            <a:ext cx="1194221" cy="1862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54BC6D-0043-EE5C-7E6F-5E0855CEE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52852"/>
            <a:ext cx="3795252" cy="1321449"/>
          </a:xfrm>
          <a:prstGeom prst="rect">
            <a:avLst/>
          </a:prstGeom>
        </p:spPr>
      </p:pic>
      <p:sp>
        <p:nvSpPr>
          <p:cNvPr id="6" name="Content Placeholder 7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1" hasCustomPrompt="1"/>
            <p:custDataLst>
              <p:tags r:id="rId4"/>
            </p:custDataLst>
          </p:nvPr>
        </p:nvSpPr>
        <p:spPr>
          <a:xfrm>
            <a:off x="265176" y="526476"/>
            <a:ext cx="3182112" cy="5952744"/>
          </a:xfrm>
        </p:spPr>
        <p:txBody>
          <a:bodyPr anchor="ctr">
            <a:noAutofit/>
          </a:bodyPr>
          <a:lstStyle>
            <a:lvl1pPr marL="228600" indent="-228600" algn="l">
              <a:spcBef>
                <a:spcPts val="600"/>
              </a:spcBef>
              <a:buFont typeface="Arial" panose="020B0604020202020204" pitchFamily="34" charset="0"/>
              <a:buChar char="•"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21208" indent="-228600" algn="l">
              <a:spcBef>
                <a:spcPts val="600"/>
              </a:spcBef>
              <a:buFont typeface="Arial" panose="020B0604020202020204" pitchFamily="34" charset="0"/>
              <a:buChar char="–"/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04672" indent="-228600" algn="l">
              <a:spcBef>
                <a:spcPts val="600"/>
              </a:spcBef>
              <a:buFont typeface="Arial" panose="020B0604020202020204" pitchFamily="34" charset="0"/>
              <a:buChar char="–"/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1088136" indent="-228600" algn="l">
              <a:spcBef>
                <a:spcPts val="336"/>
              </a:spcBef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rPr dirty="0"/>
              <a:t>Click to add text or</a:t>
            </a:r>
            <a:r>
              <a:rPr lang="en-US" dirty="0"/>
              <a:t> </a:t>
            </a:r>
            <a:r>
              <a:rPr dirty="0"/>
              <a:t>choose an icon below</a:t>
            </a:r>
            <a:r>
              <a:rPr lang="en-US" dirty="0"/>
              <a:t> </a:t>
            </a:r>
            <a:r>
              <a:rPr dirty="0"/>
              <a:t>to insert other</a:t>
            </a:r>
            <a:r>
              <a:rPr lang="en-US" dirty="0"/>
              <a:t> </a:t>
            </a:r>
            <a:r>
              <a:rPr dirty="0"/>
              <a:t>content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  <a:p>
            <a:pPr lvl="5"/>
            <a:r>
              <a:rPr dirty="0"/>
              <a:t>Sixth level</a:t>
            </a:r>
          </a:p>
          <a:p>
            <a:pPr lvl="6"/>
            <a:r>
              <a:rPr dirty="0"/>
              <a:t>Seventh level</a:t>
            </a:r>
          </a:p>
          <a:p>
            <a:pPr lvl="7"/>
            <a:r>
              <a:rPr dirty="0"/>
              <a:t>Eighth level</a:t>
            </a:r>
          </a:p>
          <a:p>
            <a:pPr lvl="8"/>
            <a:r>
              <a:rPr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9981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56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FFC4-5CC2-1952-46BB-0F8448C6F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ED11961-812B-9843-33DB-C89114D84386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3F3B9C-428F-D2A9-DD17-CA5965E808D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33400" y="1704560"/>
            <a:ext cx="3538728" cy="4769741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235CDF8-C580-0340-D25B-485D6E3144D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24253" y="1704558"/>
            <a:ext cx="3538728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A8BF4F0-AAF9-F4BE-428E-7ED6CB75712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19875" y="1704558"/>
            <a:ext cx="3538728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97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FFC4-5CC2-1952-46BB-0F8448C6F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5481C3D-0876-785B-42D8-1C2CBCA8478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BB1248A5-51A1-C592-3326-B70371AC587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3400" y="1704558"/>
            <a:ext cx="2596896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63C6957B-B50D-5950-1B21-87A07F55F14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72991" y="1704558"/>
            <a:ext cx="2596896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D3DB339-2246-0D21-174E-F2AAE969C7F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17350" y="1704558"/>
            <a:ext cx="2596896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05B7638-8E08-7723-6944-0A584B2C90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061705" y="1704558"/>
            <a:ext cx="2596896" cy="477316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3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A76F-5939-CB17-FF55-4F8A5D555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595AAC8-B149-5641-C80F-729CBA4C0C99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EA4FE0-FB3A-1F86-E448-E9704741879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987552" y="1700784"/>
            <a:ext cx="3236976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5668F8-20D5-430F-D93A-7CA607F03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7552" y="5193792"/>
            <a:ext cx="3236976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0929798-FF94-AF4B-F1EA-4BAA773A82A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477512" y="1700784"/>
            <a:ext cx="3236976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23DB6E7-3180-6DA3-8B4A-4981BD6CCE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7512" y="5193792"/>
            <a:ext cx="3236976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475B7A8-B1A4-96D4-3A00-C4428376EF8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967472" y="1700784"/>
            <a:ext cx="3236976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D10A77-504A-3B36-92B9-95D626CFD2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67472" y="5193792"/>
            <a:ext cx="3236976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208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A76F-5939-CB17-FF55-4F8A5D5551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526477"/>
            <a:ext cx="11125202" cy="612648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EDBC1AB-338B-29CD-2E1D-927AC6751C85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1"/>
            </p:custDataLst>
          </p:nvPr>
        </p:nvSpPr>
        <p:spPr>
          <a:xfrm>
            <a:off x="533400" y="1143000"/>
            <a:ext cx="11128248" cy="31089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 i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EA4FE0-FB3A-1F86-E448-E9704741879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7049" y="1700784"/>
            <a:ext cx="2606040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5668F8-20D5-430F-D93A-7CA607F038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49" y="5193792"/>
            <a:ext cx="2606040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0929798-FF94-AF4B-F1EA-4BAA773A82A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368887" y="1700784"/>
            <a:ext cx="2606040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23DB6E7-3180-6DA3-8B4A-4981BD6CCE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8887" y="5193792"/>
            <a:ext cx="2606040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9475B7A8-B1A4-96D4-3A00-C4428376EF8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210726" y="1700784"/>
            <a:ext cx="2606040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0D10A77-504A-3B36-92B9-95D626CFD2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0726" y="5193792"/>
            <a:ext cx="2606040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1458B017-FED4-8782-75EC-CA8D33D2718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52562" y="1700784"/>
            <a:ext cx="2606040" cy="3236976"/>
          </a:xfr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t>Click icon below to insert graphic object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87BBA34-1426-42BB-0BAD-CB25C8AF6F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52562" y="5193792"/>
            <a:ext cx="2606040" cy="1207008"/>
          </a:xfrm>
        </p:spPr>
        <p:txBody>
          <a:bodyPr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3pPr>
            <a:lvl4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4pPr>
            <a:lvl5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5pPr>
            <a:lvl6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6pPr>
            <a:lvl7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7pPr>
            <a:lvl8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8pPr>
            <a:lvl9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400"/>
            </a:lvl9pPr>
          </a:lstStyle>
          <a:p>
            <a:pPr lvl="0"/>
            <a:r>
              <a:t>Caption / description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351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00725-3C1E-62E1-41A0-61F76E5DA5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050" y="527050"/>
            <a:ext cx="11136314" cy="3460488"/>
          </a:xfrm>
        </p:spPr>
        <p:txBody>
          <a:bodyPr anchor="ctr"/>
          <a:lstStyle>
            <a:lvl1pPr marL="0">
              <a:spcBef>
                <a:spcPts val="0"/>
              </a:spcBef>
              <a:buNone/>
              <a:defRPr sz="3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3800"/>
            </a:lvl2pPr>
            <a:lvl3pPr marL="0" indent="0">
              <a:spcBef>
                <a:spcPts val="0"/>
              </a:spcBef>
              <a:buNone/>
              <a:defRPr sz="3800"/>
            </a:lvl3pPr>
            <a:lvl4pPr marL="0" indent="0">
              <a:spcBef>
                <a:spcPts val="0"/>
              </a:spcBef>
              <a:buNone/>
              <a:defRPr sz="3800"/>
            </a:lvl4pPr>
            <a:lvl5pPr marL="0" indent="0">
              <a:spcBef>
                <a:spcPts val="0"/>
              </a:spcBef>
              <a:buNone/>
              <a:defRPr sz="3800"/>
            </a:lvl5pPr>
            <a:lvl6pPr marL="0" indent="0">
              <a:spcBef>
                <a:spcPts val="0"/>
              </a:spcBef>
              <a:buNone/>
              <a:defRPr sz="3800"/>
            </a:lvl6pPr>
            <a:lvl7pPr marL="0" indent="0">
              <a:spcBef>
                <a:spcPts val="0"/>
              </a:spcBef>
              <a:buNone/>
              <a:defRPr sz="3800"/>
            </a:lvl7pPr>
            <a:lvl8pPr marL="0" indent="0">
              <a:spcBef>
                <a:spcPts val="0"/>
              </a:spcBef>
              <a:buNone/>
              <a:defRPr sz="3800"/>
            </a:lvl8pPr>
            <a:lvl9pPr marL="0" indent="0">
              <a:spcBef>
                <a:spcPts val="0"/>
              </a:spcBef>
              <a:buNone/>
              <a:defRPr sz="3800"/>
            </a:lvl9pPr>
          </a:lstStyle>
          <a:p>
            <a:pPr lvl="0"/>
            <a:r>
              <a:t>Click to add statement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7D9D8F-7C7B-9A1F-FFB2-D5F8D3FD09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050" y="4489990"/>
            <a:ext cx="8908318" cy="1331912"/>
          </a:xfrm>
        </p:spPr>
        <p:txBody>
          <a:bodyPr/>
          <a:lstStyle>
            <a:lvl1pPr marL="0">
              <a:spcBef>
                <a:spcPts val="0"/>
              </a:spcBef>
              <a:buNone/>
              <a:defRPr sz="280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9pPr>
          </a:lstStyle>
          <a:p>
            <a:pPr lvl="0"/>
            <a:r>
              <a:t>Optional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124998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398A18-B4E6-35BD-1978-90F125FF7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278"/>
          <a:stretch/>
        </p:blipFill>
        <p:spPr>
          <a:xfrm rot="10800000" flipH="1">
            <a:off x="-114534" y="0"/>
            <a:ext cx="12418765" cy="2231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1276B5-573B-A900-FE9D-1C84125C0F9A}"/>
              </a:ext>
            </a:extLst>
          </p:cNvPr>
          <p:cNvSpPr/>
          <p:nvPr userDrawn="1"/>
        </p:nvSpPr>
        <p:spPr>
          <a:xfrm>
            <a:off x="-1151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72329"/>
                </a:schemeClr>
              </a:gs>
              <a:gs pos="100000">
                <a:srgbClr val="662F97">
                  <a:alpha val="6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hank You">
            <a:extLst>
              <a:ext uri="{FF2B5EF4-FFF2-40B4-BE49-F238E27FC236}">
                <a16:creationId xmlns:a16="http://schemas.microsoft.com/office/drawing/2014/main" id="{CDDE9B48-DC1D-8605-D14A-190208752C03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2779719" y="3021142"/>
            <a:ext cx="5524797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sz="5400" b="0" spc="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C16680A-207E-AE30-6A94-8B4E4E6991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252" y="388348"/>
            <a:ext cx="3329568" cy="517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F3CE05-92EC-9BE7-D6A4-D4F71053B6F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0" y="5209798"/>
            <a:ext cx="12190849" cy="1648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A0A102-9B8D-66A7-6C94-7CE7B5B8B7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278"/>
          <a:stretch/>
        </p:blipFill>
        <p:spPr>
          <a:xfrm rot="10800000" flipH="1">
            <a:off x="-114534" y="0"/>
            <a:ext cx="12418765" cy="22313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396CD5-E8CE-2DEB-0E51-6A569D97D5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72329"/>
                </a:schemeClr>
              </a:gs>
              <a:gs pos="100000">
                <a:srgbClr val="662F97">
                  <a:alpha val="6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052C97E-BDB2-776D-6B9B-65E8137B4CB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3421" y="2710925"/>
            <a:ext cx="6325153" cy="983252"/>
          </a:xfrm>
          <a:prstGeom prst="rect">
            <a:avLst/>
          </a:prstGeom>
        </p:spPr>
      </p:pic>
      <p:sp>
        <p:nvSpPr>
          <p:cNvPr id="10" name="Thank You">
            <a:extLst>
              <a:ext uri="{FF2B5EF4-FFF2-40B4-BE49-F238E27FC236}">
                <a16:creationId xmlns:a16="http://schemas.microsoft.com/office/drawing/2014/main" id="{4A173ED0-4EDB-1308-2570-FA3AE8612960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-4" y="4002625"/>
            <a:ext cx="12192000" cy="923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600" b="0" spc="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Trust in Your Software</a:t>
            </a:r>
            <a:endParaRPr sz="3600" b="0" spc="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E05A23-175B-70E2-843D-0AE38CE979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74000"/>
          </a:blip>
          <a:stretch>
            <a:fillRect/>
          </a:stretch>
        </p:blipFill>
        <p:spPr>
          <a:xfrm>
            <a:off x="-8" y="5209798"/>
            <a:ext cx="12190849" cy="16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5E943373-3F33-A227-5790-37A629714BE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spc="0" baseline="0"/>
          </a:p>
        </p:txBody>
      </p:sp>
      <p:sp>
        <p:nvSpPr>
          <p:cNvPr id="102" name="Picture Placeholder 101">
            <a:extLst>
              <a:ext uri="{FF2B5EF4-FFF2-40B4-BE49-F238E27FC236}">
                <a16:creationId xmlns:a16="http://schemas.microsoft.com/office/drawing/2014/main" id="{0557EFC8-5F3B-23D5-BA0D-DB8F27468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7710" y="1447800"/>
            <a:ext cx="5120640" cy="5027613"/>
          </a:xfrm>
          <a:blipFill>
            <a:blip r:embed="rId3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 b="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Click icon to add picture</a:t>
            </a:r>
            <a:endParaRPr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D68A7EDF-A7DD-A067-9B68-4D5E2329F0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6350" y="1447800"/>
            <a:ext cx="8789773" cy="5027613"/>
          </a:xfrm>
          <a:custGeom>
            <a:avLst/>
            <a:gdLst>
              <a:gd name="connsiteX0" fmla="*/ 0 w 8789773"/>
              <a:gd name="connsiteY0" fmla="*/ 0 h 5027613"/>
              <a:gd name="connsiteX1" fmla="*/ 8789773 w 8789773"/>
              <a:gd name="connsiteY1" fmla="*/ 0 h 5027613"/>
              <a:gd name="connsiteX2" fmla="*/ 8789773 w 8789773"/>
              <a:gd name="connsiteY2" fmla="*/ 10692 h 5027613"/>
              <a:gd name="connsiteX3" fmla="*/ 7188221 w 8789773"/>
              <a:gd name="connsiteY3" fmla="*/ 5027613 h 5027613"/>
              <a:gd name="connsiteX4" fmla="*/ 0 w 8789773"/>
              <a:gd name="connsiteY4" fmla="*/ 5027613 h 502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89773" h="5027613">
                <a:moveTo>
                  <a:pt x="0" y="0"/>
                </a:moveTo>
                <a:lnTo>
                  <a:pt x="8789773" y="0"/>
                </a:lnTo>
                <a:lnTo>
                  <a:pt x="8789773" y="10692"/>
                </a:lnTo>
                <a:lnTo>
                  <a:pt x="7188221" y="5027613"/>
                </a:lnTo>
                <a:lnTo>
                  <a:pt x="0" y="5027613"/>
                </a:lnTo>
                <a:close/>
              </a:path>
            </a:pathLst>
          </a:custGeom>
          <a:solidFill>
            <a:srgbClr val="DFE2E6"/>
          </a:solidFill>
        </p:spPr>
        <p:txBody>
          <a:bodyPr wrap="square" lIns="539496" rIns="1865376" bIns="109728" anchor="ctr" anchorCtr="0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9D9C5-3C35-FEAA-1FE1-E0EFE376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93915-43F5-21F3-8AD0-34B780C776B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348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ynopsys Title Slide">
    <p:bg>
      <p:bgPr>
        <a:solidFill>
          <a:schemeClr val="bg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AE5C6A-DC63-CEB5-EDBD-1E7B033A1471}"/>
              </a:ext>
            </a:extLst>
          </p:cNvPr>
          <p:cNvSpPr/>
          <p:nvPr userDrawn="1"/>
        </p:nvSpPr>
        <p:spPr>
          <a:xfrm>
            <a:off x="-11760" y="-8488"/>
            <a:ext cx="12192000" cy="6874976"/>
          </a:xfrm>
          <a:prstGeom prst="rect">
            <a:avLst/>
          </a:prstGeom>
          <a:gradFill>
            <a:gsLst>
              <a:gs pos="0">
                <a:srgbClr val="AD9ACC">
                  <a:alpha val="7059"/>
                </a:srgbClr>
              </a:gs>
              <a:gs pos="100000">
                <a:srgbClr val="662F97">
                  <a:alpha val="63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B8BBF-92A0-7086-AF04-831BDC9FF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278"/>
          <a:stretch/>
        </p:blipFill>
        <p:spPr>
          <a:xfrm rot="10800000" flipH="1">
            <a:off x="-111968" y="-8489"/>
            <a:ext cx="12398688" cy="223130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4D247E-B5C9-F877-D68B-C7EA41984A5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0252" y="376773"/>
            <a:ext cx="3329568" cy="519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14E41F-E944-3D23-CA19-72FF66A4431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60000"/>
          </a:blip>
          <a:stretch>
            <a:fillRect/>
          </a:stretch>
        </p:blipFill>
        <p:spPr>
          <a:xfrm>
            <a:off x="11760" y="5155279"/>
            <a:ext cx="12180240" cy="168574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A58652-A038-128A-749E-9F21EE4C5DE5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527046" y="2366108"/>
            <a:ext cx="7681928" cy="1376111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dirty="0"/>
              <a:t>Click to Add a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6EC9A49-3ED8-D585-76A1-1B2DAC4A0863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525972" y="3753794"/>
            <a:ext cx="7680960" cy="35717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b="0" baseline="0">
                <a:solidFill>
                  <a:schemeClr val="tx1"/>
                </a:solidFill>
                <a:effectLst/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dirty="0"/>
              <a:t>Click to add a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8696886-47E8-7E64-A2BF-0DC21563A8A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3"/>
            </p:custDataLst>
          </p:nvPr>
        </p:nvSpPr>
        <p:spPr>
          <a:xfrm>
            <a:off x="527045" y="4378634"/>
            <a:ext cx="7104888" cy="731520"/>
          </a:xfrm>
        </p:spPr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dirty="0"/>
              <a:t>Click to Add Name and 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096C3955-07F4-19C2-D8D8-B1E65BB16C0E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527046" y="5121728"/>
            <a:ext cx="7104888" cy="396815"/>
          </a:xfrm>
        </p:spPr>
        <p:txBody>
          <a:bodyPr anchor="t">
            <a:noAutofit/>
          </a:bodyPr>
          <a:lstStyle>
            <a:lvl1pPr algn="l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dirty="0"/>
              <a:t>Click to Add a Date</a:t>
            </a:r>
          </a:p>
        </p:txBody>
      </p:sp>
    </p:spTree>
    <p:extLst>
      <p:ext uri="{BB962C8B-B14F-4D97-AF65-F5344CB8AC3E}">
        <p14:creationId xmlns:p14="http://schemas.microsoft.com/office/powerpoint/2010/main" val="15449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41009FC-1FD1-D84F-C4DA-C3587CC81898}"/>
              </a:ext>
            </a:extLst>
          </p:cNvPr>
          <p:cNvSpPr/>
          <p:nvPr/>
        </p:nvSpPr>
        <p:spPr bwMode="gray">
          <a:xfrm>
            <a:off x="0" y="355353"/>
            <a:ext cx="12192000" cy="1271016"/>
          </a:xfrm>
          <a:prstGeom prst="rect">
            <a:avLst/>
          </a:prstGeom>
          <a:gradFill>
            <a:gsLst>
              <a:gs pos="0">
                <a:srgbClr val="FFFFFF">
                  <a:lumMod val="95000"/>
                  <a:alpha val="54000"/>
                </a:srgbClr>
              </a:gs>
              <a:gs pos="99000">
                <a:srgbClr val="C0C2C7">
                  <a:alpha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1400" b="0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DC2729E-B7ED-187E-2471-7738820A4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253" r="3101" b="8182"/>
          <a:stretch/>
        </p:blipFill>
        <p:spPr>
          <a:xfrm>
            <a:off x="0" y="355353"/>
            <a:ext cx="12192000" cy="127101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533400" y="1943101"/>
            <a:ext cx="11125200" cy="4532312"/>
          </a:xfrm>
        </p:spPr>
        <p:txBody>
          <a:bodyPr>
            <a:noAutofit/>
          </a:bodyPr>
          <a:lstStyle>
            <a:lvl1pPr marL="228600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24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521208" indent="-228600">
              <a:buClr>
                <a:schemeClr val="tx1"/>
              </a:buClr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804672" indent="-228600">
              <a:buClr>
                <a:schemeClr val="tx1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6pPr>
            <a:lvl7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7pPr>
            <a:lvl8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8pPr>
            <a:lvl9pPr marL="1088136" indent="-219456"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latin typeface="Roboto" panose="02000000000000000000" pitchFamily="2" charset="0"/>
                <a:ea typeface="Roboto" panose="02000000000000000000" pitchFamily="2" charset="0"/>
              </a:defRPr>
            </a:lvl9pPr>
          </a:lstStyle>
          <a:p>
            <a:pPr lvl="0"/>
            <a:r>
              <a:t>Agenda item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</a:t>
            </a:r>
          </a:p>
          <a:p>
            <a:pPr lvl="6"/>
            <a:r>
              <a:t>Seven</a:t>
            </a:r>
          </a:p>
          <a:p>
            <a:pPr lvl="7"/>
            <a:r>
              <a:t>Eight</a:t>
            </a:r>
          </a:p>
          <a:p>
            <a:pPr lvl="8"/>
            <a:r>
              <a:t>Nine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88923EF-2AAA-BBE4-CEC8-993321A4B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4400" spc="0" baseline="0">
                <a:solidFill>
                  <a:schemeClr val="accent1"/>
                </a:solidFill>
              </a:defRPr>
            </a:lvl1pPr>
          </a:lstStyle>
          <a:p>
            <a:r>
              <a:rPr dirty="0"/>
              <a:t>Click to Add Agenda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2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3F58-E209-5FEF-E8E9-D3D3D9A9E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0" y="2147504"/>
            <a:ext cx="3235203" cy="2562992"/>
          </a:xfrm>
        </p:spPr>
        <p:txBody>
          <a:bodyPr anchor="ctr"/>
          <a:lstStyle>
            <a:lvl1pPr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3DFB56-98C1-31B7-2D38-3408BBA7D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1020" y="1369165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AD7E9F-DF30-0740-7BD5-29B977553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6333" y="1369165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dirty="0"/>
              <a:t>Add agenda item; delete unused placeholders and reposition</a:t>
            </a:r>
          </a:p>
          <a:p>
            <a:pPr lvl="1"/>
            <a:r>
              <a:rPr dirty="0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59B82D-C620-5525-25B5-5A7024E5E6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1020" y="2437103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DC6F00-369D-5A46-0847-D083046FCF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01569" y="2437103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8350450-D3AE-57FC-C3A3-F87827AB1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7370" y="3505041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85860-0299-211D-B906-D5027B99E3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07919" y="3505041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54CE193-DE98-4F2F-6B77-D27FEE536D8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3720" y="4572979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B915440-D842-4BC0-4270-32CA0D5643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14269" y="4572979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7792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4 Distribute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3F58-E209-5FEF-E8E9-D3D3D9A9E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0" y="2147504"/>
            <a:ext cx="3235203" cy="2562992"/>
          </a:xfrm>
        </p:spPr>
        <p:txBody>
          <a:bodyPr anchor="ctr"/>
          <a:lstStyle>
            <a:lvl1pPr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654B9B-D46A-BDFE-B4DA-B7A0A4502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1020" y="831001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B8B52-527E-6959-71FB-E5E0E8D01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06333" y="831001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dirty="0"/>
              <a:t>Add agenda item; delete unused placeholders and reposition</a:t>
            </a:r>
          </a:p>
          <a:p>
            <a:pPr lvl="1"/>
            <a:r>
              <a:rPr dirty="0"/>
              <a:t>Second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3DFB56-98C1-31B7-2D38-3408BBA7D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1020" y="2252227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AD7E9F-DF30-0740-7BD5-29B977553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6805" y="2252227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59B82D-C620-5525-25B5-5A7024E5E6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1020" y="3673453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DC6F00-369D-5A46-0847-D083046FCF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2041" y="3673453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0526F5B-BB09-D2A4-8271-0AE3A67B3B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1020" y="5094679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B51BE7-121E-D6B8-C8F5-929EC9D8FA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2041" y="5094679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792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ist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3F58-E209-5FEF-E8E9-D3D3D9A9E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0" y="2147504"/>
            <a:ext cx="3235203" cy="2562992"/>
          </a:xfrm>
        </p:spPr>
        <p:txBody>
          <a:bodyPr anchor="ctr"/>
          <a:lstStyle>
            <a:lvl1pPr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654B9B-D46A-BDFE-B4DA-B7A0A4502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1020" y="831001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B8B52-527E-6959-71FB-E5E0E8D01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06333" y="831001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D1BFA1-79E9-DDFF-C674-9E7C277CA2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1020" y="1896920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674B29-F6C7-55AD-7BEB-C0BB00965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01569" y="1896920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3DFB56-98C1-31B7-2D38-3408BBA7D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71020" y="2962839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AD7E9F-DF30-0740-7BD5-29B977553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96805" y="2962839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59B82D-C620-5525-25B5-5A7024E5E6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1020" y="4028758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DC6F00-369D-5A46-0847-D083046FCF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2041" y="4028758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0526F5B-BB09-D2A4-8271-0AE3A67B3B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1020" y="5094679"/>
            <a:ext cx="944814" cy="923928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B51BE7-121E-D6B8-C8F5-929EC9D8FA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2041" y="5094679"/>
            <a:ext cx="6057031" cy="923928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  <a:p>
            <a:pPr lvl="1"/>
            <a: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1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6+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4549A1D-FE5F-6493-0D2C-5A67CCAFA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t>Click to Add a Slide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7654B9B-D46A-BDFE-B4DA-B7A0A4502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050" y="1952625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B8B52-527E-6959-71FB-E5E0E8D019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9927" y="1952625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9D1BFA1-79E9-DDFF-C674-9E7C277CA2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050" y="2861211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C674B29-F6C7-55AD-7BEB-C0BB00965F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9927" y="2861211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F3DFB56-98C1-31B7-2D38-3408BBA7D0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7050" y="3755105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AD7E9F-DF30-0740-7BD5-29B977553F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79927" y="3769797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59B82D-C620-5525-25B5-5A7024E5E6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050" y="4678383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BDC6F00-369D-5A46-0847-D083046FCF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9927" y="4678383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0526F5B-BB09-D2A4-8271-0AE3A67B3BF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7050" y="5586970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3B51BE7-121E-D6B8-C8F5-929EC9D8FA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9927" y="5586970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9322E-98EF-4BEF-6925-3A3C0BAD57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13525" y="1952625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8D289B3-4BA2-C617-ED73-F39641E6A0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402" y="1952625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3E0F58C-12CB-A4B7-2EE8-77D4081850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13525" y="2861211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3EB67F8-216A-5032-DBD4-C4A0B76D41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66402" y="2861211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38A73A5-69B6-B914-12E9-4F56BBEE67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13525" y="3755105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2631F80-E56A-4102-3E40-187FE9F4C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66402" y="3769797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45A71CE-598C-454B-96BB-C01137AC22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3525" y="4678383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529EA03-13E7-5EFC-EFA4-E6045B38D8B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66402" y="4678383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5862BA0-D7A5-FF34-6159-7A6D05CABF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13525" y="5586970"/>
            <a:ext cx="710851" cy="735617"/>
          </a:xfrm>
        </p:spPr>
        <p:txBody>
          <a:bodyPr anchor="ctr"/>
          <a:lstStyle>
            <a:lvl1pPr marL="0" algn="ctr">
              <a:spcBef>
                <a:spcPts val="0"/>
              </a:spcBef>
              <a:buNone/>
              <a:defRPr sz="4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0" indent="0" algn="ctr">
              <a:spcBef>
                <a:spcPts val="0"/>
              </a:spcBef>
              <a:buNone/>
              <a:defRPr sz="4000"/>
            </a:lvl2pPr>
            <a:lvl3pPr marL="0" indent="0" algn="ctr">
              <a:spcBef>
                <a:spcPts val="0"/>
              </a:spcBef>
              <a:buNone/>
              <a:defRPr sz="4000"/>
            </a:lvl3pPr>
            <a:lvl4pPr marL="0" indent="0" algn="ctr">
              <a:spcBef>
                <a:spcPts val="0"/>
              </a:spcBef>
              <a:buNone/>
              <a:defRPr sz="4000"/>
            </a:lvl4pPr>
            <a:lvl5pPr marL="0" indent="0" algn="ctr">
              <a:spcBef>
                <a:spcPts val="0"/>
              </a:spcBef>
              <a:buNone/>
              <a:defRPr sz="4000"/>
            </a:lvl5pPr>
            <a:lvl6pPr marL="0" indent="0" algn="ctr">
              <a:spcBef>
                <a:spcPts val="0"/>
              </a:spcBef>
              <a:buNone/>
              <a:defRPr sz="4000"/>
            </a:lvl6pPr>
            <a:lvl7pPr marL="0" indent="0" algn="ctr">
              <a:spcBef>
                <a:spcPts val="0"/>
              </a:spcBef>
              <a:buNone/>
              <a:defRPr sz="4000"/>
            </a:lvl7pPr>
            <a:lvl8pPr marL="0" indent="0" algn="ctr">
              <a:spcBef>
                <a:spcPts val="0"/>
              </a:spcBef>
              <a:buNone/>
              <a:defRPr sz="4000"/>
            </a:lvl8pPr>
            <a:lvl9pPr marL="0" indent="0" algn="ctr">
              <a:spcBef>
                <a:spcPts val="0"/>
              </a:spcBef>
              <a:buNone/>
              <a:defRPr sz="4000"/>
            </a:lvl9pPr>
          </a:lstStyle>
          <a:p>
            <a:pPr lvl="0"/>
            <a:r>
              <a:t>#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0A3252F-943C-ABA4-B929-AA5599C802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66402" y="5586970"/>
            <a:ext cx="4491572" cy="735617"/>
          </a:xfrm>
        </p:spPr>
        <p:txBody>
          <a:bodyPr tIns="45720"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Char char="​"/>
              <a:defRPr sz="2200">
                <a:latin typeface="Roboto" panose="02000000000000000000" pitchFamily="2" charset="0"/>
                <a:ea typeface="Roboto" panose="02000000000000000000" pitchFamily="2" charset="0"/>
              </a:defRPr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Add agenda item; delete unused placeholders and reposition</a:t>
            </a:r>
          </a:p>
        </p:txBody>
      </p:sp>
    </p:spTree>
    <p:extLst>
      <p:ext uri="{BB962C8B-B14F-4D97-AF65-F5344CB8AC3E}">
        <p14:creationId xmlns:p14="http://schemas.microsoft.com/office/powerpoint/2010/main" val="95861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31A1D-C03E-0AEB-0239-734E944454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874168"/>
            <a:ext cx="12280739" cy="38315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AB8AD3-66D8-BBF6-8722-EB7411CAD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773936"/>
            <a:ext cx="10058400" cy="1005840"/>
          </a:xfrm>
        </p:spPr>
        <p:txBody>
          <a:bodyPr anchor="b"/>
          <a:lstStyle>
            <a:lvl1pPr>
              <a:defRPr sz="36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dirty="0"/>
              <a:t>Click to Add a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533400" y="2770632"/>
            <a:ext cx="10058400" cy="120275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add a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4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3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hyperlink" Target="mailto:bolster@blackduck.com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tags" Target="../tags/tag6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oinfidential">
            <a:extLst>
              <a:ext uri="{FF2B5EF4-FFF2-40B4-BE49-F238E27FC236}">
                <a16:creationId xmlns:a16="http://schemas.microsoft.com/office/drawing/2014/main" id="{D5946E16-DD7E-D705-684B-B5202BA3F9A9}"/>
              </a:ext>
            </a:extLst>
          </p:cNvPr>
          <p:cNvSpPr txBox="1">
            <a:spLocks/>
          </p:cNvSpPr>
          <p:nvPr>
            <p:custDataLst>
              <p:tags r:id="rId31"/>
            </p:custDataLst>
          </p:nvPr>
        </p:nvSpPr>
        <p:spPr>
          <a:xfrm>
            <a:off x="4046220" y="6525890"/>
            <a:ext cx="4099560" cy="2154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800" kern="1200" spc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800" b="0" i="0" u="none" strike="noStrike" kern="1200" cap="none" spc="0" normalizeH="0" baseline="0" dirty="0">
                <a:ln>
                  <a:noFill/>
                </a:ln>
                <a:solidFill>
                  <a:srgbClr val="646E8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  <a:hlinkClick r:id="rId36"/>
              </a:rPr>
              <a:t>bolster@blackduck.com</a:t>
            </a:r>
            <a:r>
              <a:rPr kumimoji="0" lang="en-GB" sz="800" b="0" i="0" u="none" strike="noStrike" kern="1200" cap="none" spc="0" normalizeH="0" baseline="0" dirty="0">
                <a:ln>
                  <a:noFill/>
                </a:ln>
                <a:solidFill>
                  <a:srgbClr val="646E8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2024-11-23 https://</a:t>
            </a:r>
            <a:r>
              <a:rPr kumimoji="0" lang="en-GB" sz="800" b="0" i="0" u="none" strike="noStrike" kern="1200" cap="none" spc="0" normalizeH="0" baseline="0" dirty="0" err="1">
                <a:ln>
                  <a:noFill/>
                </a:ln>
                <a:solidFill>
                  <a:srgbClr val="646E8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andrewbolster.info</a:t>
            </a:r>
            <a:r>
              <a:rPr kumimoji="0" lang="en-GB" sz="800" b="0" i="0" u="none" strike="noStrike" kern="1200" cap="none" spc="0" normalizeH="0" baseline="0" dirty="0">
                <a:ln>
                  <a:noFill/>
                </a:ln>
                <a:solidFill>
                  <a:srgbClr val="646E8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/uploads/2024/</a:t>
            </a:r>
            <a:r>
              <a:rPr kumimoji="0" lang="en-GB" sz="800" b="0" i="0" u="none" strike="noStrike" kern="1200" cap="none" spc="0" normalizeH="0" baseline="0" dirty="0" err="1">
                <a:ln>
                  <a:noFill/>
                </a:ln>
                <a:solidFill>
                  <a:srgbClr val="646E8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NIDC.pptx</a:t>
            </a:r>
            <a:endParaRPr kumimoji="0" sz="800" b="0" i="0" u="none" strike="noStrike" kern="1200" cap="none" spc="0" normalizeH="0" baseline="0" dirty="0">
              <a:ln>
                <a:noFill/>
              </a:ln>
              <a:solidFill>
                <a:srgbClr val="646E8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8" name="Copyright"/>
          <p:cNvSpPr txBox="1"/>
          <p:nvPr>
            <p:custDataLst>
              <p:tags r:id="rId32"/>
            </p:custDataLst>
          </p:nvPr>
        </p:nvSpPr>
        <p:spPr>
          <a:xfrm>
            <a:off x="9567333" y="6525890"/>
            <a:ext cx="1741581" cy="21544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© 202</a:t>
            </a:r>
            <a:r>
              <a:rPr lang="en-US"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" dirty="0">
                <a:solidFill>
                  <a:srgbClr val="646E8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Black Duck Software, Inc.</a:t>
            </a:r>
            <a:endParaRPr sz="800" dirty="0">
              <a:solidFill>
                <a:srgbClr val="646E8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Slide Number"/>
          <p:cNvSpPr txBox="1"/>
          <p:nvPr>
            <p:custDataLst>
              <p:tags r:id="rId33"/>
            </p:custDataLst>
          </p:nvPr>
        </p:nvSpPr>
        <p:spPr>
          <a:xfrm>
            <a:off x="11308913" y="6525890"/>
            <a:ext cx="374204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CAE2347F-76BC-4690-80B5-B24BA0EA7B0A}" type="slidenum">
              <a:rPr sz="800">
                <a:solidFill>
                  <a:srgbClr val="646E81"/>
                </a:solidFill>
              </a:rPr>
              <a:pPr algn="r"/>
              <a:t>‹#›</a:t>
            </a:fld>
            <a:endParaRPr sz="800" dirty="0">
              <a:solidFill>
                <a:srgbClr val="646E8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34"/>
            </p:custDataLst>
          </p:nvPr>
        </p:nvSpPr>
        <p:spPr>
          <a:xfrm>
            <a:off x="533400" y="526477"/>
            <a:ext cx="11125202" cy="92409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dirty="0"/>
              <a:t>Click to Add a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35"/>
            </p:custDataLst>
          </p:nvPr>
        </p:nvSpPr>
        <p:spPr>
          <a:xfrm>
            <a:off x="533400" y="1704560"/>
            <a:ext cx="11125200" cy="47697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CE225A-DE67-CD24-0D88-463116C02C33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33400" y="6555068"/>
            <a:ext cx="1194221" cy="1862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0" r:id="rId2"/>
    <p:sldLayoutId id="2147483708" r:id="rId3"/>
    <p:sldLayoutId id="2147483662" r:id="rId4"/>
    <p:sldLayoutId id="2147483698" r:id="rId5"/>
    <p:sldLayoutId id="2147483693" r:id="rId6"/>
    <p:sldLayoutId id="2147483705" r:id="rId7"/>
    <p:sldLayoutId id="2147483694" r:id="rId8"/>
    <p:sldLayoutId id="2147483651" r:id="rId9"/>
    <p:sldLayoutId id="2147483706" r:id="rId10"/>
    <p:sldLayoutId id="2147483675" r:id="rId11"/>
    <p:sldLayoutId id="2147483677" r:id="rId12"/>
    <p:sldLayoutId id="2147483661" r:id="rId13"/>
    <p:sldLayoutId id="2147483678" r:id="rId14"/>
    <p:sldLayoutId id="2147483681" r:id="rId15"/>
    <p:sldLayoutId id="2147483679" r:id="rId16"/>
    <p:sldLayoutId id="2147483680" r:id="rId17"/>
    <p:sldLayoutId id="2147483663" r:id="rId18"/>
    <p:sldLayoutId id="2147483669" r:id="rId19"/>
    <p:sldLayoutId id="2147483682" r:id="rId20"/>
    <p:sldLayoutId id="2147483684" r:id="rId21"/>
    <p:sldLayoutId id="2147483686" r:id="rId22"/>
    <p:sldLayoutId id="2147483688" r:id="rId23"/>
    <p:sldLayoutId id="2147483690" r:id="rId24"/>
    <p:sldLayoutId id="2147483655" r:id="rId25"/>
    <p:sldLayoutId id="2147483695" r:id="rId26"/>
    <p:sldLayoutId id="2147483671" r:id="rId27"/>
    <p:sldLayoutId id="2147483707" r:id="rId28"/>
    <p:sldLayoutId id="2147483709" r:id="rId29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4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21208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8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804672" indent="-228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6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6pPr>
      <a:lvl7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7pPr>
      <a:lvl8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8pPr>
      <a:lvl9pPr marL="1088136" indent="-219456" algn="l" defTabSz="914400" rtl="0" eaLnBrk="1" latinLnBrk="0" hangingPunct="1">
        <a:lnSpc>
          <a:spcPct val="100000"/>
        </a:lnSpc>
        <a:spcBef>
          <a:spcPts val="336"/>
        </a:spcBef>
        <a:buClr>
          <a:schemeClr val="tx1"/>
        </a:buClr>
        <a:buFont typeface="Arial" panose="020B0604020202020204" pitchFamily="34" charset="0"/>
        <a:buChar char="–"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40">
          <p15:clr>
            <a:srgbClr val="A4A3A4"/>
          </p15:clr>
        </p15:guide>
        <p15:guide id="4" pos="7344">
          <p15:clr>
            <a:srgbClr val="5ACBF0"/>
          </p15:clr>
        </p15:guide>
        <p15:guide id="5" pos="336">
          <p15:clr>
            <a:srgbClr val="5ACBF0"/>
          </p15:clr>
        </p15:guide>
        <p15:guide id="6" orient="horz" pos="912">
          <p15:clr>
            <a:srgbClr val="A4A3A4"/>
          </p15:clr>
        </p15:guide>
        <p15:guide id="7" orient="horz" pos="1072">
          <p15:clr>
            <a:srgbClr val="A4A3A4"/>
          </p15:clr>
        </p15:guide>
        <p15:guide id="8" orient="horz" pos="4079">
          <p15:clr>
            <a:srgbClr val="5ACBF0"/>
          </p15:clr>
        </p15:guide>
        <p15:guide id="9" orient="horz" pos="331">
          <p15:clr>
            <a:srgbClr val="5ACBF0"/>
          </p15:clr>
        </p15:guide>
        <p15:guide id="10" orient="horz" pos="72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_Mathematical_Theory_of_Communication" TargetMode="External"/><Relationship Id="rId13" Type="http://schemas.openxmlformats.org/officeDocument/2006/relationships/hyperlink" Target="https://en.wikipedia.org/wiki/Support-vector_machine" TargetMode="External"/><Relationship Id="rId18" Type="http://schemas.openxmlformats.org/officeDocument/2006/relationships/hyperlink" Target="https://en.wikipedia.org/wiki/R.U.R." TargetMode="External"/><Relationship Id="rId3" Type="http://schemas.openxmlformats.org/officeDocument/2006/relationships/hyperlink" Target="https://en.wikipedia.org/wiki/Difference_engine" TargetMode="External"/><Relationship Id="rId21" Type="http://schemas.openxmlformats.org/officeDocument/2006/relationships/hyperlink" Target="https://www.nobelprize.org/uploads/2024/09/advanced-physicsprize2024.pdf" TargetMode="External"/><Relationship Id="rId7" Type="http://schemas.openxmlformats.org/officeDocument/2006/relationships/hyperlink" Target="https://en.wikipedia.org/wiki/Stochastic_Neural_Analog_Reinforcement_Calculator" TargetMode="External"/><Relationship Id="rId12" Type="http://schemas.openxmlformats.org/officeDocument/2006/relationships/hyperlink" Target="https://en.wikipedia.org/wiki/Convolutional_neural_network" TargetMode="External"/><Relationship Id="rId17" Type="http://schemas.openxmlformats.org/officeDocument/2006/relationships/hyperlink" Target="https://en.wikipedia.org/wiki/Backpropagation" TargetMode="External"/><Relationship Id="rId2" Type="http://schemas.openxmlformats.org/officeDocument/2006/relationships/hyperlink" Target="https://en.wikipedia.org/wiki/Markov_chain" TargetMode="External"/><Relationship Id="rId16" Type="http://schemas.openxmlformats.org/officeDocument/2006/relationships/hyperlink" Target="https://docs.google.com/forms/d/1iyP8d556yWCNX3wzTGn30z3F1pAS48WaB8ln8IlZ4G4/edit" TargetMode="External"/><Relationship Id="rId20" Type="http://schemas.openxmlformats.org/officeDocument/2006/relationships/hyperlink" Target="https://en.wikipedia.org/wiki/Stochastic_gradient_descent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Least_squares" TargetMode="External"/><Relationship Id="rId11" Type="http://schemas.openxmlformats.org/officeDocument/2006/relationships/hyperlink" Target="https://en.wikipedia.org/wiki/K-nearest_neighbors_algorithm" TargetMode="External"/><Relationship Id="rId5" Type="http://schemas.openxmlformats.org/officeDocument/2006/relationships/hyperlink" Target="https://en.wikipedia.org/wiki/An_Essay_Towards_Solving_a_Problem_in_the_Doctrine_of_Chances" TargetMode="External"/><Relationship Id="rId15" Type="http://schemas.openxmlformats.org/officeDocument/2006/relationships/hyperlink" Target="https://en.wikipedia.org/wiki/Recurrent_neural_network" TargetMode="External"/><Relationship Id="rId10" Type="http://schemas.openxmlformats.org/officeDocument/2006/relationships/hyperlink" Target="https://en.wikipedia.org/wiki/Perceptron" TargetMode="External"/><Relationship Id="rId19" Type="http://schemas.openxmlformats.org/officeDocument/2006/relationships/hyperlink" Target="https://en.wikipedia.org/wiki/ELIZA" TargetMode="External"/><Relationship Id="rId4" Type="http://schemas.openxmlformats.org/officeDocument/2006/relationships/hyperlink" Target="https://en.wikipedia.org/wiki/Automaton" TargetMode="External"/><Relationship Id="rId9" Type="http://schemas.openxmlformats.org/officeDocument/2006/relationships/hyperlink" Target="https://en.wikipedia.org/wiki/Artificial_neuron" TargetMode="External"/><Relationship Id="rId14" Type="http://schemas.openxmlformats.org/officeDocument/2006/relationships/hyperlink" Target="https://en.wikipedia.org/wiki/Random_forest" TargetMode="External"/><Relationship Id="rId22" Type="http://schemas.openxmlformats.org/officeDocument/2006/relationships/hyperlink" Target="https://en.wikipedia.org/wiki/Boltzmann_machin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Random_forest" TargetMode="External"/><Relationship Id="rId13" Type="http://schemas.openxmlformats.org/officeDocument/2006/relationships/hyperlink" Target="https://en.wikipedia.org/wiki/BERT_(language_model)" TargetMode="External"/><Relationship Id="rId18" Type="http://schemas.openxmlformats.org/officeDocument/2006/relationships/hyperlink" Target="https://en.wikipedia.org/wiki/Deep_Blue_(chess_computer)" TargetMode="External"/><Relationship Id="rId3" Type="http://schemas.openxmlformats.org/officeDocument/2006/relationships/hyperlink" Target="https://en.wikipedia.org/wiki/Recurrent_neural_network" TargetMode="External"/><Relationship Id="rId21" Type="http://schemas.openxmlformats.org/officeDocument/2006/relationships/hyperlink" Target="https://www.nobelprize.org/uploads/2024/09/advanced-physicsprize2024.pdf" TargetMode="External"/><Relationship Id="rId7" Type="http://schemas.openxmlformats.org/officeDocument/2006/relationships/hyperlink" Target="https://en.wikipedia.org/wiki/Long_short-term_memory" TargetMode="External"/><Relationship Id="rId12" Type="http://schemas.openxmlformats.org/officeDocument/2006/relationships/hyperlink" Target="https://en.wikipedia.org/wiki/Generative_adversarial_network" TargetMode="External"/><Relationship Id="rId17" Type="http://schemas.openxmlformats.org/officeDocument/2006/relationships/hyperlink" Target="https://en.wikipedia.org/wiki/AlphaGo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en.wikipedia.org/wiki/Torch_(machine_learning)" TargetMode="External"/><Relationship Id="rId20" Type="http://schemas.openxmlformats.org/officeDocument/2006/relationships/hyperlink" Target="https://en.wikipedia.org/wiki/Boltzmann_machine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en.wikipedia.org/wiki/MNIST_database" TargetMode="External"/><Relationship Id="rId11" Type="http://schemas.openxmlformats.org/officeDocument/2006/relationships/hyperlink" Target="https://en.wikipedia.org/wiki/AlexNet" TargetMode="External"/><Relationship Id="rId5" Type="http://schemas.openxmlformats.org/officeDocument/2006/relationships/hyperlink" Target="https://en.wikipedia.org/wiki/Support-vector_machine" TargetMode="External"/><Relationship Id="rId15" Type="http://schemas.openxmlformats.org/officeDocument/2006/relationships/hyperlink" Target="https://en.wikipedia.org/wiki/Backpropagation" TargetMode="External"/><Relationship Id="rId10" Type="http://schemas.openxmlformats.org/officeDocument/2006/relationships/hyperlink" Target="https://en.wikipedia.org/wiki/Word2vec" TargetMode="External"/><Relationship Id="rId19" Type="http://schemas.openxmlformats.org/officeDocument/2006/relationships/hyperlink" Target="https://en.wikipedia.org/wiki/Attention_Is_All_You_Need" TargetMode="External"/><Relationship Id="rId4" Type="http://schemas.openxmlformats.org/officeDocument/2006/relationships/hyperlink" Target="https://docs.google.com/forms/d/1iyP8d556yWCNX3wzTGn30z3F1pAS48WaB8ln8IlZ4G4/edit" TargetMode="External"/><Relationship Id="rId9" Type="http://schemas.openxmlformats.org/officeDocument/2006/relationships/hyperlink" Target="https://en.wikipedia.org/wiki/ImageNet" TargetMode="External"/><Relationship Id="rId14" Type="http://schemas.openxmlformats.org/officeDocument/2006/relationships/hyperlink" Target="https://en.wikipedia.org/wiki/Attention_(machine_learning)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upport-vector_machine" TargetMode="External"/><Relationship Id="rId13" Type="http://schemas.openxmlformats.org/officeDocument/2006/relationships/hyperlink" Target="https://en.wikipedia.org/wiki/Timeline_of_machine_learning#cite_note-6" TargetMode="External"/><Relationship Id="rId3" Type="http://schemas.openxmlformats.org/officeDocument/2006/relationships/hyperlink" Target="https://en.wikipedia.org/wiki/Bayesian_method" TargetMode="External"/><Relationship Id="rId7" Type="http://schemas.openxmlformats.org/officeDocument/2006/relationships/hyperlink" Target="https://en.wikipedia.org/wiki/Backpropagation" TargetMode="External"/><Relationship Id="rId12" Type="http://schemas.openxmlformats.org/officeDocument/2006/relationships/hyperlink" Target="https://en.wikipedia.org/wiki/Kernel_method" TargetMode="External"/><Relationship Id="rId17" Type="http://schemas.openxmlformats.org/officeDocument/2006/relationships/hyperlink" Target="https://en.wikipedia.org/wiki/Generative_AI" TargetMode="External"/><Relationship Id="rId2" Type="http://schemas.openxmlformats.org/officeDocument/2006/relationships/hyperlink" Target="https://en.wikipedia.org/wiki/Machine_learning" TargetMode="External"/><Relationship Id="rId16" Type="http://schemas.openxmlformats.org/officeDocument/2006/relationships/hyperlink" Target="https://en.wikipedia.org/wiki/Deep_learni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AI_winter" TargetMode="External"/><Relationship Id="rId11" Type="http://schemas.openxmlformats.org/officeDocument/2006/relationships/hyperlink" Target="https://en.wikipedia.org/wiki/Timeline_of_machine_learning#cite_note-5" TargetMode="External"/><Relationship Id="rId5" Type="http://schemas.openxmlformats.org/officeDocument/2006/relationships/hyperlink" Target="https://en.wikipedia.org/wiki/Timeline_of_machine_learning#cite_note-1" TargetMode="External"/><Relationship Id="rId15" Type="http://schemas.openxmlformats.org/officeDocument/2006/relationships/hyperlink" Target="https://en.wikipedia.org/wiki/Timeline_of_machine_learning#cite_note-7" TargetMode="External"/><Relationship Id="rId10" Type="http://schemas.openxmlformats.org/officeDocument/2006/relationships/hyperlink" Target="https://en.wikipedia.org/wiki/Timeline_of_machine_learning#cite_note-3" TargetMode="External"/><Relationship Id="rId4" Type="http://schemas.openxmlformats.org/officeDocument/2006/relationships/hyperlink" Target="https://en.wikipedia.org/wiki/Bayesian_inference" TargetMode="External"/><Relationship Id="rId9" Type="http://schemas.openxmlformats.org/officeDocument/2006/relationships/hyperlink" Target="https://en.wikipedia.org/wiki/Recurrent_neural_network" TargetMode="External"/><Relationship Id="rId14" Type="http://schemas.openxmlformats.org/officeDocument/2006/relationships/hyperlink" Target="https://en.wikipedia.org/wiki/Unsupervised_machine_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im.community/" TargetMode="External"/><Relationship Id="rId2" Type="http://schemas.openxmlformats.org/officeDocument/2006/relationships/hyperlink" Target="https://www.3blue1brown.com/topics/neural-networks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hyperlink" Target="https://www.3blue1brown.com/lessons/atten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ewbolster.info/2024/04/context-all-the-way-down-primer-on-methods-of-experience-injection-for-llm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0.jpeg"/><Relationship Id="rId4" Type="http://schemas.openxmlformats.org/officeDocument/2006/relationships/image" Target="../media/image59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4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2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svg"/><Relationship Id="rId11" Type="http://schemas.openxmlformats.org/officeDocument/2006/relationships/image" Target="../media/image67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image" Target="../media/image5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Relationship Id="rId22" Type="http://schemas.openxmlformats.org/officeDocument/2006/relationships/image" Target="../media/image78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80.svg"/><Relationship Id="rId3" Type="http://schemas.openxmlformats.org/officeDocument/2006/relationships/image" Target="../media/image4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2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svg"/><Relationship Id="rId11" Type="http://schemas.openxmlformats.org/officeDocument/2006/relationships/image" Target="../media/image67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image" Target="../media/image5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Relationship Id="rId22" Type="http://schemas.openxmlformats.org/officeDocument/2006/relationships/image" Target="../media/image78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diagramLayout" Target="../diagrams/layout11.xml"/><Relationship Id="rId7" Type="http://schemas.openxmlformats.org/officeDocument/2006/relationships/image" Target="../media/image39.gif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11" Type="http://schemas.openxmlformats.org/officeDocument/2006/relationships/image" Target="../media/image24.gif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1.gif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3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A0DD-1955-9C07-5AEB-2BDA25088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72" y="2403997"/>
            <a:ext cx="7681928" cy="1376111"/>
          </a:xfrm>
        </p:spPr>
        <p:txBody>
          <a:bodyPr/>
          <a:lstStyle/>
          <a:p>
            <a:r>
              <a:rPr lang="en-US" sz="5400" dirty="0"/>
              <a:t>Building Beyond Buzzwords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B5C9E-55BF-25D0-FB9E-E3257E633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5524" y="3029124"/>
            <a:ext cx="5532698" cy="357174"/>
          </a:xfrm>
        </p:spPr>
        <p:txBody>
          <a:bodyPr/>
          <a:lstStyle/>
          <a:p>
            <a:pPr algn="r"/>
            <a:r>
              <a:rPr lang="en-US" sz="4000" dirty="0"/>
              <a:t>“What do you need to develop, build and operate real AI features in production?”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30596-233C-09BE-0551-54DC4C3DD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45" y="4378634"/>
            <a:ext cx="3130556" cy="731520"/>
          </a:xfrm>
        </p:spPr>
        <p:txBody>
          <a:bodyPr/>
          <a:lstStyle/>
          <a:p>
            <a:r>
              <a:rPr lang="en-US" dirty="0"/>
              <a:t>Dr. Andrew Bolster; </a:t>
            </a:r>
          </a:p>
          <a:p>
            <a:r>
              <a:rPr lang="en-US" dirty="0"/>
              <a:t>Sr. Mgr. (Data Science)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1F08B-C9AF-124D-A76C-5D503A3168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NIDC;  23</a:t>
            </a:r>
            <a:r>
              <a:rPr lang="en-US" baseline="30000" dirty="0"/>
              <a:t>rd</a:t>
            </a:r>
            <a:r>
              <a:rPr lang="en-US" dirty="0"/>
              <a:t> Nov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B32F8B4F-8E98-7E17-8177-5D1871D43038}"/>
              </a:ext>
            </a:extLst>
          </p:cNvPr>
          <p:cNvGrpSpPr/>
          <p:nvPr/>
        </p:nvGrpSpPr>
        <p:grpSpPr>
          <a:xfrm>
            <a:off x="7289401" y="4409660"/>
            <a:ext cx="1738588" cy="1899314"/>
            <a:chOff x="263057" y="645575"/>
            <a:chExt cx="1938993" cy="1478242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9516C5B-66B4-09A4-6A78-9024580BF121}"/>
                </a:ext>
              </a:extLst>
            </p:cNvPr>
            <p:cNvCxnSpPr>
              <a:cxnSpLocks/>
              <a:endCxn id="59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8DD9C3-C4BC-3A25-0D57-0DAF9BF1EBC7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solidFill>
                    <a:schemeClr val="accent1"/>
                  </a:solidFill>
                </a:rPr>
                <a:t>First AI Winter</a:t>
              </a:r>
              <a:r>
                <a:rPr lang="en-US" sz="1000" b="0" i="1" dirty="0">
                  <a:solidFill>
                    <a:schemeClr val="accent1"/>
                  </a:solidFill>
                </a:rPr>
                <a:t>:</a:t>
              </a:r>
            </a:p>
            <a:p>
              <a:r>
                <a:rPr lang="en-US" sz="1000" b="0" i="1" dirty="0"/>
                <a:t>Failure of Machine Translation / Perceptron's</a:t>
              </a:r>
              <a:endParaRPr lang="en-US" sz="1000" b="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6E71BC-FEC8-C836-E4F8-E85C27D7EDC3}"/>
              </a:ext>
            </a:extLst>
          </p:cNvPr>
          <p:cNvGrpSpPr/>
          <p:nvPr/>
        </p:nvGrpSpPr>
        <p:grpSpPr>
          <a:xfrm>
            <a:off x="2658309" y="1236491"/>
            <a:ext cx="1821973" cy="3173169"/>
            <a:chOff x="47893" y="1385153"/>
            <a:chExt cx="1821973" cy="2043847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3A1E13E-4CD3-84FE-9AF6-FB3BE9CAD46F}"/>
                </a:ext>
              </a:extLst>
            </p:cNvPr>
            <p:cNvCxnSpPr>
              <a:cxnSpLocks/>
              <a:stCxn id="4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A8319F-2E98-A4D0-B137-0CF09F0AA06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1913</a:t>
              </a:r>
              <a:r>
                <a:rPr lang="en-US" dirty="0"/>
                <a:t>: </a:t>
              </a:r>
              <a:r>
                <a:rPr lang="en-US" b="0" i="1" dirty="0"/>
                <a:t>Andrey Markov analyses a poem; The techniques later become known as </a:t>
              </a:r>
              <a:r>
                <a:rPr lang="en-US" i="1" dirty="0">
                  <a:hlinkClick r:id="rId2"/>
                </a:rPr>
                <a:t>Markov chains</a:t>
              </a:r>
              <a:r>
                <a:rPr lang="en-US" b="0" i="1" dirty="0"/>
                <a:t>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4C5F42-E980-417C-03E9-8A61EFD3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Artificial Intelligence and Machine 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923CB-F389-9126-7E74-5068B7428C76}"/>
              </a:ext>
            </a:extLst>
          </p:cNvPr>
          <p:cNvCxnSpPr>
            <a:cxnSpLocks/>
          </p:cNvCxnSpPr>
          <p:nvPr/>
        </p:nvCxnSpPr>
        <p:spPr>
          <a:xfrm>
            <a:off x="0" y="4623739"/>
            <a:ext cx="12192000" cy="0"/>
          </a:xfrm>
          <a:prstGeom prst="line">
            <a:avLst/>
          </a:prstGeom>
          <a:ln w="6350" cap="rnd">
            <a:solidFill>
              <a:srgbClr val="B3B4B3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6547C16-2CB6-AF95-CDBD-4CCF0010CA99}"/>
              </a:ext>
            </a:extLst>
          </p:cNvPr>
          <p:cNvGrpSpPr/>
          <p:nvPr/>
        </p:nvGrpSpPr>
        <p:grpSpPr>
          <a:xfrm>
            <a:off x="1008537" y="4580591"/>
            <a:ext cx="352662" cy="282302"/>
            <a:chOff x="1702679" y="3550444"/>
            <a:chExt cx="352662" cy="28230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90E170B-FE59-2249-6610-2F5BAAD94ED9}"/>
                </a:ext>
              </a:extLst>
            </p:cNvPr>
            <p:cNvSpPr/>
            <p:nvPr/>
          </p:nvSpPr>
          <p:spPr>
            <a:xfrm>
              <a:off x="1836750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D39933-2175-3D6D-CF59-42CA4871A788}"/>
                </a:ext>
              </a:extLst>
            </p:cNvPr>
            <p:cNvSpPr txBox="1"/>
            <p:nvPr/>
          </p:nvSpPr>
          <p:spPr>
            <a:xfrm>
              <a:off x="1702679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1800s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3C1037-1E5A-81C5-70BA-84BF556EFEBE}"/>
              </a:ext>
            </a:extLst>
          </p:cNvPr>
          <p:cNvGrpSpPr/>
          <p:nvPr/>
        </p:nvGrpSpPr>
        <p:grpSpPr>
          <a:xfrm>
            <a:off x="2318799" y="4580591"/>
            <a:ext cx="352662" cy="282302"/>
            <a:chOff x="2521986" y="3550444"/>
            <a:chExt cx="352662" cy="2823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7866EB-ADBD-A53E-C824-FF0DBB9BC396}"/>
                </a:ext>
              </a:extLst>
            </p:cNvPr>
            <p:cNvSpPr/>
            <p:nvPr/>
          </p:nvSpPr>
          <p:spPr>
            <a:xfrm>
              <a:off x="2656057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E720B3-DFD1-CF68-0099-E0FB1B28BEF4}"/>
                </a:ext>
              </a:extLst>
            </p:cNvPr>
            <p:cNvSpPr txBox="1"/>
            <p:nvPr/>
          </p:nvSpPr>
          <p:spPr>
            <a:xfrm>
              <a:off x="2521986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1900s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401ECC3C-1C2A-AD1F-D505-12A8CE4BA9CC}"/>
              </a:ext>
            </a:extLst>
          </p:cNvPr>
          <p:cNvGrpSpPr/>
          <p:nvPr/>
        </p:nvGrpSpPr>
        <p:grpSpPr>
          <a:xfrm>
            <a:off x="3093267" y="4586591"/>
            <a:ext cx="352662" cy="282302"/>
            <a:chOff x="3345299" y="3550444"/>
            <a:chExt cx="352662" cy="2823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A1906F0-DD15-49DF-4DB8-669DF81B1C1F}"/>
                </a:ext>
              </a:extLst>
            </p:cNvPr>
            <p:cNvSpPr/>
            <p:nvPr/>
          </p:nvSpPr>
          <p:spPr>
            <a:xfrm>
              <a:off x="3479371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7822FF-59FB-1959-DA35-3A1193E4E25A}"/>
                </a:ext>
              </a:extLst>
            </p:cNvPr>
            <p:cNvSpPr txBox="1"/>
            <p:nvPr/>
          </p:nvSpPr>
          <p:spPr>
            <a:xfrm>
              <a:off x="3345299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1910s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EBB6E4E-8A38-C72A-543F-5373AA0CE41F}"/>
              </a:ext>
            </a:extLst>
          </p:cNvPr>
          <p:cNvGrpSpPr/>
          <p:nvPr/>
        </p:nvGrpSpPr>
        <p:grpSpPr>
          <a:xfrm>
            <a:off x="3948457" y="4580591"/>
            <a:ext cx="352662" cy="282302"/>
            <a:chOff x="4165409" y="3550444"/>
            <a:chExt cx="352662" cy="2823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61922E-011D-BAF6-D160-EA772899C1A0}"/>
                </a:ext>
              </a:extLst>
            </p:cNvPr>
            <p:cNvSpPr/>
            <p:nvPr/>
          </p:nvSpPr>
          <p:spPr>
            <a:xfrm>
              <a:off x="4299480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CBAC5D-4872-7D49-B0F6-0395CEB97346}"/>
                </a:ext>
              </a:extLst>
            </p:cNvPr>
            <p:cNvSpPr txBox="1"/>
            <p:nvPr/>
          </p:nvSpPr>
          <p:spPr>
            <a:xfrm>
              <a:off x="4165409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1920s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123CFD2-8CB3-7B26-1BCC-C10AA75FAF4F}"/>
              </a:ext>
            </a:extLst>
          </p:cNvPr>
          <p:cNvGrpSpPr/>
          <p:nvPr/>
        </p:nvGrpSpPr>
        <p:grpSpPr>
          <a:xfrm>
            <a:off x="4828784" y="4580591"/>
            <a:ext cx="352662" cy="282302"/>
            <a:chOff x="4995938" y="3550444"/>
            <a:chExt cx="352662" cy="2823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07EDFA5-A52D-B917-A574-8B6074C10465}"/>
                </a:ext>
              </a:extLst>
            </p:cNvPr>
            <p:cNvSpPr/>
            <p:nvPr/>
          </p:nvSpPr>
          <p:spPr>
            <a:xfrm>
              <a:off x="5130009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853311-2B4F-E947-36BF-1196AD249BC7}"/>
                </a:ext>
              </a:extLst>
            </p:cNvPr>
            <p:cNvSpPr txBox="1"/>
            <p:nvPr/>
          </p:nvSpPr>
          <p:spPr>
            <a:xfrm>
              <a:off x="4995938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1930s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4D23857-6FE7-DD6A-20A0-BDA12178149B}"/>
              </a:ext>
            </a:extLst>
          </p:cNvPr>
          <p:cNvGrpSpPr/>
          <p:nvPr/>
        </p:nvGrpSpPr>
        <p:grpSpPr>
          <a:xfrm>
            <a:off x="5666495" y="4580591"/>
            <a:ext cx="352662" cy="282302"/>
            <a:chOff x="5829672" y="3550444"/>
            <a:chExt cx="352662" cy="2823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83FE15-A30B-521D-250D-414426517102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53714E-0B23-7371-863C-8C9707E2B0A7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1940s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81C33F-36AD-923A-A2A1-FDE007497CA5}"/>
              </a:ext>
            </a:extLst>
          </p:cNvPr>
          <p:cNvGrpSpPr/>
          <p:nvPr/>
        </p:nvGrpSpPr>
        <p:grpSpPr>
          <a:xfrm>
            <a:off x="920348" y="3883223"/>
            <a:ext cx="2230442" cy="887145"/>
            <a:chOff x="47893" y="1385153"/>
            <a:chExt cx="1821973" cy="204384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33CF5A-04B2-F9E1-1C03-C5B129CA5C9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206E32-8E2F-22F8-5A03-BD9631CB0CA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900" dirty="0"/>
                <a:t>1833</a:t>
              </a:r>
              <a:r>
                <a:rPr lang="en-US" sz="900" dirty="0"/>
                <a:t>: </a:t>
              </a:r>
              <a:r>
                <a:rPr lang="en-US" sz="900" b="0" i="1" dirty="0"/>
                <a:t>Charles Babbage’s </a:t>
              </a:r>
              <a:r>
                <a:rPr lang="en-US" sz="900" b="0" i="1" dirty="0">
                  <a:hlinkClick r:id="rId3"/>
                </a:rPr>
                <a:t>“Difference Engine” </a:t>
              </a:r>
              <a:r>
                <a:rPr lang="en-US" sz="900" b="0" i="1" dirty="0"/>
                <a:t>(referred to as the </a:t>
              </a:r>
              <a:r>
                <a:rPr lang="en-US" sz="900" i="1" dirty="0"/>
                <a:t>‘Thinking Machine”</a:t>
              </a:r>
              <a:r>
                <a:rPr lang="en-US" sz="900" b="0" i="1" dirty="0"/>
                <a:t>) calculates 6-digit polynomials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57DDB6-FD77-9191-913E-DC8C6A517C6F}"/>
              </a:ext>
            </a:extLst>
          </p:cNvPr>
          <p:cNvGrpSpPr/>
          <p:nvPr/>
        </p:nvGrpSpPr>
        <p:grpSpPr>
          <a:xfrm>
            <a:off x="6539148" y="4582520"/>
            <a:ext cx="352662" cy="282302"/>
            <a:chOff x="5829672" y="3550444"/>
            <a:chExt cx="352662" cy="2823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762E82-5E60-D05D-B055-9ED37E5E06AA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2B4D8D-4155-47A9-45BE-A6FDFE4A5115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1950s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D51FF1-BFE3-3411-CC7F-281AF5080F6C}"/>
              </a:ext>
            </a:extLst>
          </p:cNvPr>
          <p:cNvGrpSpPr/>
          <p:nvPr/>
        </p:nvGrpSpPr>
        <p:grpSpPr>
          <a:xfrm>
            <a:off x="7397120" y="4588094"/>
            <a:ext cx="352662" cy="282302"/>
            <a:chOff x="5829672" y="3550444"/>
            <a:chExt cx="352662" cy="2823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4ADF998-8643-CC50-A949-5EC0DD95AD22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91C406-2E91-1DD2-53D3-1D74C39221AF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1960s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483326D-F382-4D2E-21D5-AC4483669621}"/>
              </a:ext>
            </a:extLst>
          </p:cNvPr>
          <p:cNvGrpSpPr/>
          <p:nvPr/>
        </p:nvGrpSpPr>
        <p:grpSpPr>
          <a:xfrm>
            <a:off x="8177587" y="4588094"/>
            <a:ext cx="352662" cy="282302"/>
            <a:chOff x="5829672" y="3550444"/>
            <a:chExt cx="352662" cy="28230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A2BF5BC-1F82-B1CA-00C1-9D97400DE445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EC8D07-9637-61E3-12D5-9EFB3A3A4791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1970s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85CD17-B9EA-3827-4899-C21C3AF46515}"/>
              </a:ext>
            </a:extLst>
          </p:cNvPr>
          <p:cNvGrpSpPr/>
          <p:nvPr/>
        </p:nvGrpSpPr>
        <p:grpSpPr>
          <a:xfrm>
            <a:off x="2983826" y="4564396"/>
            <a:ext cx="1377611" cy="1478242"/>
            <a:chOff x="263057" y="645575"/>
            <a:chExt cx="1938993" cy="147824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298A1F4-9182-3EFE-6F81-15734907551D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3E2DBA-FD67-8828-E3FE-3FCE8DF7ECD2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</a:rPr>
                <a:t>WWI</a:t>
              </a:r>
              <a:endParaRPr lang="en-US" b="0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F8A35-39E5-F349-74E4-6410E6567CAC}"/>
              </a:ext>
            </a:extLst>
          </p:cNvPr>
          <p:cNvGrpSpPr/>
          <p:nvPr/>
        </p:nvGrpSpPr>
        <p:grpSpPr>
          <a:xfrm>
            <a:off x="5263768" y="4432209"/>
            <a:ext cx="1377611" cy="1478242"/>
            <a:chOff x="263057" y="645575"/>
            <a:chExt cx="1938993" cy="147824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137E85-48B8-A160-6D67-CB89A2EF08D6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1D5754-5250-8E0B-4872-38CE8A0E8017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</a:rPr>
                <a:t>WWII</a:t>
              </a:r>
              <a:endParaRPr lang="en-US" b="0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80B109D-96A6-6BB4-5C03-299DBC561DAF}"/>
              </a:ext>
            </a:extLst>
          </p:cNvPr>
          <p:cNvGrpSpPr/>
          <p:nvPr/>
        </p:nvGrpSpPr>
        <p:grpSpPr>
          <a:xfrm>
            <a:off x="113463" y="1048224"/>
            <a:ext cx="1821973" cy="3590167"/>
            <a:chOff x="47893" y="1385153"/>
            <a:chExt cx="1821973" cy="2043847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19A25F2-586A-5541-F88E-D48CAD26ED6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A39900-6D3E-158D-50C2-A4E39A4B146B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1769</a:t>
              </a:r>
              <a:r>
                <a:rPr lang="en-US" dirty="0"/>
                <a:t>: </a:t>
              </a:r>
              <a:r>
                <a:rPr lang="en-US" b="0" i="1" dirty="0"/>
                <a:t>”The Turk”, a chess playing </a:t>
              </a:r>
              <a:r>
                <a:rPr lang="en-US" i="1" dirty="0">
                  <a:hlinkClick r:id="rId4"/>
                </a:rPr>
                <a:t>automaton</a:t>
              </a:r>
              <a:r>
                <a:rPr lang="en-US" b="0" i="1" dirty="0"/>
                <a:t> beats Benjamin Franklin at chess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875B98-D241-3C06-8401-39190BA5B673}"/>
              </a:ext>
            </a:extLst>
          </p:cNvPr>
          <p:cNvGrpSpPr/>
          <p:nvPr/>
        </p:nvGrpSpPr>
        <p:grpSpPr>
          <a:xfrm>
            <a:off x="-9185" y="3178592"/>
            <a:ext cx="1459814" cy="1459799"/>
            <a:chOff x="47893" y="1385153"/>
            <a:chExt cx="1821973" cy="2043847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8F8EE40-2A01-9FAB-9C1E-AB9FD0B4832F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F001982-EA2D-2EC5-BC05-A28FE1A4ECF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800" dirty="0"/>
                <a:t>1763</a:t>
              </a:r>
              <a:r>
                <a:rPr lang="en-US" sz="800" dirty="0"/>
                <a:t>: </a:t>
              </a:r>
              <a:r>
                <a:rPr lang="en-US" sz="800" b="0" i="1" dirty="0"/>
                <a:t>Thomas Bayes publishes </a:t>
              </a:r>
              <a:r>
                <a:rPr lang="en-US" sz="800" b="0" i="1" dirty="0">
                  <a:hlinkClick r:id="rId5"/>
                </a:rPr>
                <a:t>"An Essay Towards Solving a Problem in the Doctrine of Chances”</a:t>
              </a:r>
              <a:r>
                <a:rPr lang="en-US" sz="800" b="0" i="1" dirty="0"/>
                <a:t> (aka </a:t>
              </a:r>
              <a:r>
                <a:rPr lang="en-US" sz="800" i="1" dirty="0"/>
                <a:t>Bayes Theorem</a:t>
              </a:r>
              <a:r>
                <a:rPr lang="en-US" sz="800" b="0" i="1" dirty="0"/>
                <a:t>)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8E0B8B-07FE-EED1-948A-42FE067E308A}"/>
              </a:ext>
            </a:extLst>
          </p:cNvPr>
          <p:cNvGrpSpPr/>
          <p:nvPr/>
        </p:nvGrpSpPr>
        <p:grpSpPr>
          <a:xfrm>
            <a:off x="939400" y="2241254"/>
            <a:ext cx="1282871" cy="2278788"/>
            <a:chOff x="47893" y="1385153"/>
            <a:chExt cx="1821973" cy="204384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D83332-6153-C0E4-22FA-17F5F1835F8D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C51153B-E9FE-12A3-0DF3-E607A53A695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dirty="0"/>
                <a:t>1805: </a:t>
              </a:r>
              <a:r>
                <a:rPr lang="en-US" b="0" i="1" dirty="0"/>
                <a:t>Adrien-Marie Legendre describes the </a:t>
              </a:r>
              <a:r>
                <a:rPr lang="en-US" i="1" dirty="0">
                  <a:hlinkClick r:id="rId6"/>
                </a:rPr>
                <a:t>Least Squares Method</a:t>
              </a:r>
              <a:endParaRPr lang="en-US" i="1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DA59CF-1C47-DD91-FC39-DE0F6063CA89}"/>
              </a:ext>
            </a:extLst>
          </p:cNvPr>
          <p:cNvGrpSpPr/>
          <p:nvPr/>
        </p:nvGrpSpPr>
        <p:grpSpPr>
          <a:xfrm>
            <a:off x="5885090" y="1252789"/>
            <a:ext cx="1966999" cy="2474355"/>
            <a:chOff x="47893" y="1385153"/>
            <a:chExt cx="1821973" cy="204384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9260B3A-886F-F263-C92F-05DCF6CDEED0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F3F0C8-2068-AB29-1B8C-1E6E3DC0F235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1951</a:t>
              </a:r>
              <a:r>
                <a:rPr lang="en-US" dirty="0"/>
                <a:t>: </a:t>
              </a:r>
              <a:r>
                <a:rPr lang="en-US" b="0" i="1" dirty="0" err="1"/>
                <a:t>Minskey</a:t>
              </a:r>
              <a:r>
                <a:rPr lang="en-US" b="0" i="1" dirty="0"/>
                <a:t> &amp; Edmonds build the </a:t>
              </a:r>
              <a:r>
                <a:rPr lang="en-US" b="0" i="1" dirty="0">
                  <a:hlinkClick r:id="rId7"/>
                </a:rPr>
                <a:t>SNARC</a:t>
              </a:r>
              <a:r>
                <a:rPr lang="en-US" b="0" i="1" dirty="0"/>
                <a:t> </a:t>
              </a:r>
              <a:r>
                <a:rPr lang="en-US" i="1" dirty="0"/>
                <a:t>reinforcement learning </a:t>
              </a:r>
              <a:r>
                <a:rPr lang="en-US" b="0" i="1" dirty="0"/>
                <a:t>machine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A815DCC-E03E-B6C0-2948-E3E39EC2D945}"/>
              </a:ext>
            </a:extLst>
          </p:cNvPr>
          <p:cNvGrpSpPr/>
          <p:nvPr/>
        </p:nvGrpSpPr>
        <p:grpSpPr>
          <a:xfrm>
            <a:off x="5347380" y="3321450"/>
            <a:ext cx="1796344" cy="1484246"/>
            <a:chOff x="47893" y="1385153"/>
            <a:chExt cx="1821973" cy="2043847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DD2ECB6-4F53-02D7-0306-8350CDB9DA2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EC6A63-C6F7-FF1E-9A73-61D95F2569E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1945</a:t>
              </a:r>
              <a:r>
                <a:rPr lang="en-US" dirty="0"/>
                <a:t>: </a:t>
              </a:r>
              <a:r>
                <a:rPr lang="en-US" b="0" i="1" dirty="0"/>
                <a:t>Shannon publishes early version of </a:t>
              </a:r>
              <a:r>
                <a:rPr lang="en-US" b="0" i="1" dirty="0">
                  <a:hlinkClick r:id="rId8"/>
                </a:rPr>
                <a:t>“</a:t>
              </a:r>
              <a:r>
                <a:rPr lang="en-US" i="1" dirty="0">
                  <a:hlinkClick r:id="rId8"/>
                </a:rPr>
                <a:t>A Mathematical Theory of Communication</a:t>
              </a:r>
              <a:r>
                <a:rPr lang="en-US" b="0" i="1" dirty="0">
                  <a:hlinkClick r:id="rId8"/>
                </a:rPr>
                <a:t>” </a:t>
              </a:r>
              <a:r>
                <a:rPr lang="en-US" b="0" i="1" dirty="0"/>
                <a:t>(not declassified until ‘48)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46EA626-3F1D-A756-A3AA-B9A35AEEC981}"/>
              </a:ext>
            </a:extLst>
          </p:cNvPr>
          <p:cNvGrpSpPr/>
          <p:nvPr/>
        </p:nvGrpSpPr>
        <p:grpSpPr>
          <a:xfrm>
            <a:off x="5242421" y="2301783"/>
            <a:ext cx="1966999" cy="2474355"/>
            <a:chOff x="47893" y="1385153"/>
            <a:chExt cx="1821973" cy="2043847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C733B30-C30B-D767-01A3-390FB3852925}"/>
                </a:ext>
              </a:extLst>
            </p:cNvPr>
            <p:cNvCxnSpPr>
              <a:cxnSpLocks/>
              <a:stCxn id="128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B8F3A4F-FD50-4D25-4E96-B15D76995F8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1943</a:t>
              </a:r>
              <a:r>
                <a:rPr lang="en-US" dirty="0"/>
                <a:t>: </a:t>
              </a:r>
              <a:r>
                <a:rPr lang="en-US" b="0" i="1" dirty="0"/>
                <a:t>McCullough &amp; Pitts model the first “</a:t>
              </a:r>
              <a:r>
                <a:rPr lang="en-US" i="1" dirty="0">
                  <a:hlinkClick r:id="rId9"/>
                </a:rPr>
                <a:t>Artificial Neuron</a:t>
              </a:r>
              <a:r>
                <a:rPr lang="en-US" b="0" i="1" dirty="0">
                  <a:hlinkClick r:id="rId9"/>
                </a:rPr>
                <a:t>”</a:t>
              </a:r>
              <a:endParaRPr lang="en-US" b="0" i="1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C178058-0784-DCD8-B866-7AEFF0D1D08C}"/>
              </a:ext>
            </a:extLst>
          </p:cNvPr>
          <p:cNvGrpSpPr/>
          <p:nvPr/>
        </p:nvGrpSpPr>
        <p:grpSpPr>
          <a:xfrm>
            <a:off x="6491625" y="2653185"/>
            <a:ext cx="1722465" cy="2474355"/>
            <a:chOff x="47893" y="1385153"/>
            <a:chExt cx="1821973" cy="2043847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8F9C944-C9C9-4C53-479D-E1A8E596AC6D}"/>
                </a:ext>
              </a:extLst>
            </p:cNvPr>
            <p:cNvCxnSpPr>
              <a:cxnSpLocks/>
              <a:stCxn id="13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E6E7E33-B76A-65FC-F0EE-969379E01E5B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1957</a:t>
              </a:r>
              <a:r>
                <a:rPr lang="en-US" dirty="0"/>
                <a:t>: </a:t>
              </a:r>
              <a:r>
                <a:rPr lang="en-US" b="0" dirty="0"/>
                <a:t>Rosenblatt invents the </a:t>
              </a:r>
              <a:r>
                <a:rPr lang="en-US" dirty="0">
                  <a:hlinkClick r:id="rId10"/>
                </a:rPr>
                <a:t>Perceptron</a:t>
              </a:r>
              <a:endParaRPr lang="en-US" i="1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E645ECE-CD93-4C6B-E369-437DFC85414D}"/>
              </a:ext>
            </a:extLst>
          </p:cNvPr>
          <p:cNvGrpSpPr/>
          <p:nvPr/>
        </p:nvGrpSpPr>
        <p:grpSpPr>
          <a:xfrm>
            <a:off x="5995717" y="3970076"/>
            <a:ext cx="1796344" cy="894773"/>
            <a:chOff x="47893" y="1385153"/>
            <a:chExt cx="1821973" cy="2043847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EC1B6D9-6B96-5891-99A7-8DAF1FCB868E}"/>
                </a:ext>
              </a:extLst>
            </p:cNvPr>
            <p:cNvCxnSpPr>
              <a:cxnSpLocks/>
              <a:stCxn id="137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D5CE9E4-1351-EA5F-479C-E11C6F557B6F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1951</a:t>
              </a:r>
              <a:r>
                <a:rPr lang="en-US" dirty="0"/>
                <a:t>: </a:t>
              </a:r>
              <a:r>
                <a:rPr lang="en-US" b="0" dirty="0"/>
                <a:t>Fix and Hodges invent </a:t>
              </a:r>
              <a:r>
                <a:rPr lang="en-US" dirty="0">
                  <a:hlinkClick r:id="rId11"/>
                </a:rPr>
                <a:t>k-Nearest Neighbor</a:t>
              </a:r>
              <a:r>
                <a:rPr lang="en-US" dirty="0"/>
                <a:t> </a:t>
              </a:r>
              <a:r>
                <a:rPr lang="en-US" b="0" dirty="0"/>
                <a:t>algorithm</a:t>
              </a:r>
              <a:endParaRPr lang="en-US" b="0" i="1" dirty="0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6DC210A-A66E-14B3-E1F4-B34815E62CE7}"/>
              </a:ext>
            </a:extLst>
          </p:cNvPr>
          <p:cNvGrpSpPr/>
          <p:nvPr/>
        </p:nvGrpSpPr>
        <p:grpSpPr>
          <a:xfrm>
            <a:off x="9347780" y="4580591"/>
            <a:ext cx="352662" cy="282302"/>
            <a:chOff x="5829672" y="3550444"/>
            <a:chExt cx="352662" cy="282302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98CD2-A15D-1C5F-5C22-A5E145A6CE70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91EB31B-7CE6-F67C-67B2-7C7F382A1E6E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1980s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AFF5204-531A-13D0-4EA0-680400066166}"/>
              </a:ext>
            </a:extLst>
          </p:cNvPr>
          <p:cNvGrpSpPr/>
          <p:nvPr/>
        </p:nvGrpSpPr>
        <p:grpSpPr>
          <a:xfrm>
            <a:off x="9293945" y="4328511"/>
            <a:ext cx="1735979" cy="2015701"/>
            <a:chOff x="263057" y="645575"/>
            <a:chExt cx="1938993" cy="1478242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7216C40-43B0-93E7-7EA6-A71828DC5F39}"/>
                </a:ext>
              </a:extLst>
            </p:cNvPr>
            <p:cNvCxnSpPr>
              <a:cxnSpLocks/>
              <a:endCxn id="149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539A985-317C-80D8-AA4F-0BD50BD3E819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solidFill>
                    <a:schemeClr val="accent1"/>
                  </a:solidFill>
                </a:rPr>
                <a:t>Second AI Winter</a:t>
              </a:r>
            </a:p>
            <a:p>
              <a:r>
                <a:rPr lang="en-US" sz="1000" b="0" i="1" dirty="0"/>
                <a:t>Failure of Hardware Accelerated ML Market (Lisp Machines/ Connection Machines)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62697A9-463C-34A1-EC55-A63B3CCF2C25}"/>
              </a:ext>
            </a:extLst>
          </p:cNvPr>
          <p:cNvGrpSpPr/>
          <p:nvPr/>
        </p:nvGrpSpPr>
        <p:grpSpPr>
          <a:xfrm>
            <a:off x="8130304" y="3190410"/>
            <a:ext cx="1727055" cy="1484246"/>
            <a:chOff x="47893" y="1385153"/>
            <a:chExt cx="1821973" cy="2043847"/>
          </a:xfrm>
        </p:grpSpPr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58B50906-1041-5D69-ABD5-05798D8F3958}"/>
                </a:ext>
              </a:extLst>
            </p:cNvPr>
            <p:cNvCxnSpPr>
              <a:cxnSpLocks/>
              <a:stCxn id="155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CCB41C9-6A02-43E2-B1D3-D6656D24B879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850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1979</a:t>
              </a:r>
              <a:r>
                <a:rPr lang="en-US" dirty="0"/>
                <a:t>: </a:t>
              </a:r>
              <a:r>
                <a:rPr lang="en-US" b="0" i="1" dirty="0"/>
                <a:t>Fukushima invents ‘</a:t>
              </a:r>
              <a:r>
                <a:rPr lang="en-US" b="0" i="1" dirty="0" err="1"/>
                <a:t>Neocognitron</a:t>
              </a:r>
              <a:r>
                <a:rPr lang="en-US" b="0" i="1" dirty="0"/>
                <a:t>’, an early </a:t>
              </a:r>
              <a:r>
                <a:rPr lang="en-US" i="1" dirty="0">
                  <a:hlinkClick r:id="rId12"/>
                </a:rPr>
                <a:t>Convolutional Neural Network </a:t>
              </a:r>
              <a:endParaRPr lang="en-US" i="1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445285B-869A-B185-351F-B9CE835770AA}"/>
              </a:ext>
            </a:extLst>
          </p:cNvPr>
          <p:cNvGrpSpPr/>
          <p:nvPr/>
        </p:nvGrpSpPr>
        <p:grpSpPr>
          <a:xfrm>
            <a:off x="10843352" y="2543957"/>
            <a:ext cx="892880" cy="2474355"/>
            <a:chOff x="47893" y="1385153"/>
            <a:chExt cx="1821973" cy="2043847"/>
          </a:xfrm>
        </p:grpSpPr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A9259A4-3712-3906-A801-BE983BC3F515}"/>
                </a:ext>
              </a:extLst>
            </p:cNvPr>
            <p:cNvCxnSpPr>
              <a:cxnSpLocks/>
              <a:stCxn id="16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A199820-4357-7A68-ABB7-78EDF1E04134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1995</a:t>
              </a:r>
              <a:r>
                <a:rPr lang="en-US" dirty="0"/>
                <a:t>:</a:t>
              </a:r>
              <a:r>
                <a:rPr lang="en-US" b="0" dirty="0"/>
                <a:t>Cortes and </a:t>
              </a:r>
              <a:r>
                <a:rPr lang="en-US" b="0" dirty="0" err="1"/>
                <a:t>Vapnick</a:t>
              </a:r>
              <a:r>
                <a:rPr lang="en-US" b="0" dirty="0"/>
                <a:t> invent </a:t>
              </a:r>
              <a:r>
                <a:rPr lang="en-US" dirty="0">
                  <a:hlinkClick r:id="rId13"/>
                </a:rPr>
                <a:t>Support Vector Machines</a:t>
              </a:r>
              <a:endParaRPr lang="en-US" i="1" dirty="0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0D3947B-9AC6-8DCF-ACA4-47A12EDD8067}"/>
              </a:ext>
            </a:extLst>
          </p:cNvPr>
          <p:cNvGrpSpPr/>
          <p:nvPr/>
        </p:nvGrpSpPr>
        <p:grpSpPr>
          <a:xfrm>
            <a:off x="10518276" y="4591586"/>
            <a:ext cx="352662" cy="282302"/>
            <a:chOff x="5829672" y="3550444"/>
            <a:chExt cx="352662" cy="282302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2E94F7D-6DBE-3E82-F431-7BB843192B93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1FBF009-2207-864C-FA98-836975DB5A98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1990s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275AEAC-A49E-316A-7668-B3EA9E8FC95F}"/>
              </a:ext>
            </a:extLst>
          </p:cNvPr>
          <p:cNvGrpSpPr/>
          <p:nvPr/>
        </p:nvGrpSpPr>
        <p:grpSpPr>
          <a:xfrm>
            <a:off x="10864770" y="3553613"/>
            <a:ext cx="892880" cy="2474355"/>
            <a:chOff x="47893" y="1385153"/>
            <a:chExt cx="1821973" cy="2043847"/>
          </a:xfrm>
        </p:grpSpPr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DA271A4-35D7-A19D-7DE2-F4CE29E361ED}"/>
                </a:ext>
              </a:extLst>
            </p:cNvPr>
            <p:cNvCxnSpPr>
              <a:cxnSpLocks/>
              <a:stCxn id="170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5926FDE-A078-B2F6-AB11-0BC1C2FA6437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1995</a:t>
              </a:r>
              <a:r>
                <a:rPr lang="en-US" dirty="0"/>
                <a:t>: </a:t>
              </a:r>
              <a:r>
                <a:rPr lang="en-US" b="0" dirty="0"/>
                <a:t>Ho invents </a:t>
              </a:r>
              <a:r>
                <a:rPr lang="en-US" dirty="0">
                  <a:hlinkClick r:id="rId14"/>
                </a:rPr>
                <a:t>Random Forests</a:t>
              </a:r>
              <a:endParaRPr lang="en-US" i="1" dirty="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3BF94BB-8E76-CA4A-DC48-231C630F83B6}"/>
              </a:ext>
            </a:extLst>
          </p:cNvPr>
          <p:cNvGrpSpPr/>
          <p:nvPr/>
        </p:nvGrpSpPr>
        <p:grpSpPr>
          <a:xfrm>
            <a:off x="7977455" y="4617685"/>
            <a:ext cx="1735979" cy="1050403"/>
            <a:chOff x="263057" y="645575"/>
            <a:chExt cx="1938993" cy="1478242"/>
          </a:xfrm>
        </p:grpSpPr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05989B8E-8EF4-597F-9460-A3A3055E8DB2}"/>
                </a:ext>
              </a:extLst>
            </p:cNvPr>
            <p:cNvCxnSpPr>
              <a:cxnSpLocks/>
              <a:endCxn id="173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7F3C13A-2CA3-0198-4200-286307FA3432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Microsoft Established</a:t>
              </a:r>
              <a:endParaRPr lang="en-US" sz="1000" b="0" i="1" dirty="0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0CA0026-3993-345F-2A10-28774D6495BE}"/>
              </a:ext>
            </a:extLst>
          </p:cNvPr>
          <p:cNvGrpSpPr/>
          <p:nvPr/>
        </p:nvGrpSpPr>
        <p:grpSpPr>
          <a:xfrm>
            <a:off x="3788223" y="4727637"/>
            <a:ext cx="1020727" cy="1207467"/>
            <a:chOff x="263057" y="645575"/>
            <a:chExt cx="1938993" cy="1478242"/>
          </a:xfrm>
        </p:grpSpPr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F71B3B91-4AA9-2F76-B08F-E9592DB74DFE}"/>
                </a:ext>
              </a:extLst>
            </p:cNvPr>
            <p:cNvCxnSpPr>
              <a:cxnSpLocks/>
              <a:endCxn id="176" idx="0"/>
            </p:cNvCxnSpPr>
            <p:nvPr/>
          </p:nvCxnSpPr>
          <p:spPr>
            <a:xfrm>
              <a:off x="1232547" y="645575"/>
              <a:ext cx="8" cy="1001381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AC76063-C162-31F1-6622-F446C0A7C2CA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900" dirty="0"/>
                <a:t>BBC </a:t>
              </a:r>
            </a:p>
            <a:p>
              <a:r>
                <a:rPr lang="en-US" sz="900" dirty="0"/>
                <a:t>Established</a:t>
              </a:r>
              <a:endParaRPr lang="en-US" sz="900" b="0" i="1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4CCFC3D4-5613-D410-D2BF-469DB0A166CF}"/>
              </a:ext>
            </a:extLst>
          </p:cNvPr>
          <p:cNvGrpSpPr/>
          <p:nvPr/>
        </p:nvGrpSpPr>
        <p:grpSpPr>
          <a:xfrm>
            <a:off x="2984278" y="4457046"/>
            <a:ext cx="985060" cy="1050403"/>
            <a:chOff x="263057" y="645575"/>
            <a:chExt cx="1938993" cy="1478242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509DEDD-EAA7-F9D1-515F-6D56890CFBDE}"/>
                </a:ext>
              </a:extLst>
            </p:cNvPr>
            <p:cNvCxnSpPr>
              <a:cxnSpLocks/>
              <a:endCxn id="179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511F0C0-2D98-9B9F-2F51-BD1374CCC6C0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IBM</a:t>
              </a:r>
            </a:p>
            <a:p>
              <a:r>
                <a:rPr lang="en-US" sz="1000" dirty="0"/>
                <a:t>Established</a:t>
              </a:r>
              <a:endParaRPr lang="en-US" sz="1000" b="0" i="1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D80C4A0-CE7D-3F7D-ED6C-4BB5F2753836}"/>
              </a:ext>
            </a:extLst>
          </p:cNvPr>
          <p:cNvGrpSpPr/>
          <p:nvPr/>
        </p:nvGrpSpPr>
        <p:grpSpPr>
          <a:xfrm>
            <a:off x="1675524" y="4468043"/>
            <a:ext cx="985060" cy="1050403"/>
            <a:chOff x="263057" y="645575"/>
            <a:chExt cx="1938993" cy="1478242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AEEE9368-E04D-EA6A-4198-1193D56AF5D0}"/>
                </a:ext>
              </a:extLst>
            </p:cNvPr>
            <p:cNvCxnSpPr>
              <a:cxnSpLocks/>
              <a:endCxn id="182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5E666F5-4D03-8489-C980-D825A62F273A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UU</a:t>
              </a:r>
            </a:p>
            <a:p>
              <a:r>
                <a:rPr lang="en-US" sz="1000" dirty="0"/>
                <a:t>Established</a:t>
              </a:r>
              <a:endParaRPr lang="en-US" sz="1000" b="0" i="1" dirty="0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27EB78E6-AA94-E036-58A7-F0FA9636EC66}"/>
              </a:ext>
            </a:extLst>
          </p:cNvPr>
          <p:cNvGrpSpPr/>
          <p:nvPr/>
        </p:nvGrpSpPr>
        <p:grpSpPr>
          <a:xfrm>
            <a:off x="8946205" y="3761586"/>
            <a:ext cx="1305280" cy="1096486"/>
            <a:chOff x="47893" y="1385153"/>
            <a:chExt cx="1821973" cy="2043847"/>
          </a:xfrm>
        </p:grpSpPr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D14404F4-B9B5-8E8D-E2F3-372C55A82507}"/>
                </a:ext>
              </a:extLst>
            </p:cNvPr>
            <p:cNvCxnSpPr>
              <a:cxnSpLocks/>
              <a:stCxn id="195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9C4D421-100B-5CE6-E222-243976DAB545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1982</a:t>
              </a:r>
              <a:r>
                <a:rPr lang="en-US" dirty="0"/>
                <a:t>: </a:t>
              </a:r>
              <a:r>
                <a:rPr lang="en-US" b="0" dirty="0"/>
                <a:t>Hopfield invents </a:t>
              </a:r>
              <a:r>
                <a:rPr lang="en-US" dirty="0">
                  <a:hlinkClick r:id="rId15"/>
                </a:rPr>
                <a:t>Recurrent Neural Networks</a:t>
              </a:r>
              <a:endParaRPr lang="en-US" i="1" dirty="0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88EA117-E6DE-5965-6337-CA56C6CFF73B}"/>
              </a:ext>
            </a:extLst>
          </p:cNvPr>
          <p:cNvGrpSpPr/>
          <p:nvPr/>
        </p:nvGrpSpPr>
        <p:grpSpPr>
          <a:xfrm>
            <a:off x="9847316" y="1571679"/>
            <a:ext cx="1361040" cy="3356860"/>
            <a:chOff x="-295728" y="1385153"/>
            <a:chExt cx="2512795" cy="2043847"/>
          </a:xfrm>
        </p:grpSpPr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DF90703-AFFF-E45F-F3CF-19E17B2F3E16}"/>
                </a:ext>
              </a:extLst>
            </p:cNvPr>
            <p:cNvCxnSpPr>
              <a:cxnSpLocks/>
              <a:stCxn id="198" idx="2"/>
            </p:cNvCxnSpPr>
            <p:nvPr/>
          </p:nvCxnSpPr>
          <p:spPr>
            <a:xfrm flipH="1">
              <a:off x="958864" y="2216150"/>
              <a:ext cx="1807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42A284F-5F6B-7012-003D-C0989393FBF2}"/>
                </a:ext>
              </a:extLst>
            </p:cNvPr>
            <p:cNvSpPr txBox="1"/>
            <p:nvPr/>
          </p:nvSpPr>
          <p:spPr>
            <a:xfrm>
              <a:off x="-295728" y="1385153"/>
              <a:ext cx="2512795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1989</a:t>
              </a:r>
              <a:r>
                <a:rPr lang="en-US" dirty="0"/>
                <a:t>: </a:t>
              </a:r>
              <a:r>
                <a:rPr lang="en-US" b="0" dirty="0"/>
                <a:t>Watkins introduces </a:t>
              </a:r>
              <a:r>
                <a:rPr lang="en-US" dirty="0">
                  <a:hlinkClick r:id="rId16"/>
                </a:rPr>
                <a:t>Q-Learning</a:t>
              </a:r>
              <a:endParaRPr lang="en-US" i="1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922C142-17EC-05A0-48C4-6E0C24C43D68}"/>
              </a:ext>
            </a:extLst>
          </p:cNvPr>
          <p:cNvGrpSpPr/>
          <p:nvPr/>
        </p:nvGrpSpPr>
        <p:grpSpPr>
          <a:xfrm>
            <a:off x="9731142" y="985058"/>
            <a:ext cx="1593038" cy="2474355"/>
            <a:chOff x="47893" y="1385153"/>
            <a:chExt cx="1821973" cy="2043847"/>
          </a:xfrm>
        </p:grpSpPr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4BB77A0E-CB19-2CB6-C4D0-1870BB17E6F3}"/>
                </a:ext>
              </a:extLst>
            </p:cNvPr>
            <p:cNvCxnSpPr>
              <a:cxnSpLocks/>
              <a:stCxn id="20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FDA6AF5-CC37-E3B3-D275-8D8C7E3B68E7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1989</a:t>
              </a:r>
              <a:r>
                <a:rPr lang="en-US" dirty="0"/>
                <a:t>:</a:t>
              </a:r>
              <a:r>
                <a:rPr lang="en-GB" b="0" dirty="0" err="1"/>
                <a:t>Linnainmaa</a:t>
              </a:r>
              <a:r>
                <a:rPr lang="en-GB" b="0" dirty="0"/>
                <a:t> et al develop </a:t>
              </a:r>
              <a:r>
                <a:rPr lang="en-GB" dirty="0" err="1">
                  <a:hlinkClick r:id="rId17"/>
                </a:rPr>
                <a:t>Backpropogation</a:t>
              </a:r>
              <a:endParaRPr lang="en-US" i="1" dirty="0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F65FB68F-D4F6-A8C9-D61C-A4D212342D7B}"/>
              </a:ext>
            </a:extLst>
          </p:cNvPr>
          <p:cNvGrpSpPr/>
          <p:nvPr/>
        </p:nvGrpSpPr>
        <p:grpSpPr>
          <a:xfrm>
            <a:off x="3405378" y="3788844"/>
            <a:ext cx="1796344" cy="894773"/>
            <a:chOff x="47893" y="1385153"/>
            <a:chExt cx="1821973" cy="2043847"/>
          </a:xfrm>
        </p:grpSpPr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08059344-88BF-685B-0DB8-25677CE6C685}"/>
                </a:ext>
              </a:extLst>
            </p:cNvPr>
            <p:cNvCxnSpPr>
              <a:cxnSpLocks/>
              <a:stCxn id="206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84A26389-9811-328C-7A7B-B4E68555BE64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1922</a:t>
              </a:r>
              <a:r>
                <a:rPr lang="en-US" dirty="0"/>
                <a:t>: </a:t>
              </a:r>
              <a:r>
                <a:rPr lang="en-US" b="0" dirty="0"/>
                <a:t>First use of the word ‘</a:t>
              </a:r>
              <a:r>
                <a:rPr lang="en-US" b="0" dirty="0">
                  <a:hlinkClick r:id="rId18"/>
                </a:rPr>
                <a:t>Robot</a:t>
              </a:r>
              <a:r>
                <a:rPr lang="en-US" b="0" dirty="0"/>
                <a:t>’</a:t>
              </a:r>
              <a:endParaRPr lang="en-US" b="0" i="1" dirty="0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5A7A2C8-4B93-687B-ED50-AE54DFD1B3CC}"/>
              </a:ext>
            </a:extLst>
          </p:cNvPr>
          <p:cNvGrpSpPr/>
          <p:nvPr/>
        </p:nvGrpSpPr>
        <p:grpSpPr>
          <a:xfrm>
            <a:off x="6983758" y="2251552"/>
            <a:ext cx="1796344" cy="894773"/>
            <a:chOff x="47893" y="1385153"/>
            <a:chExt cx="1821973" cy="2043847"/>
          </a:xfrm>
        </p:grpSpPr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F7601BB-B4C2-F302-AAEB-F40B3C2E3A55}"/>
                </a:ext>
              </a:extLst>
            </p:cNvPr>
            <p:cNvCxnSpPr>
              <a:cxnSpLocks/>
              <a:stCxn id="20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F91F01A1-2344-B18E-AF5E-CE9EE431CCB0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1965</a:t>
              </a:r>
              <a:r>
                <a:rPr lang="en-US" dirty="0"/>
                <a:t>: </a:t>
              </a:r>
              <a:r>
                <a:rPr lang="en-US" b="0" dirty="0"/>
                <a:t>First Chatbot: </a:t>
              </a:r>
              <a:r>
                <a:rPr lang="en-US" b="0" dirty="0">
                  <a:hlinkClick r:id="rId19"/>
                </a:rPr>
                <a:t>ELIZA</a:t>
              </a:r>
              <a:endParaRPr lang="en-US" b="0" i="1" dirty="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1BE21AE-7872-D7A6-010C-3C2C53DBA522}"/>
              </a:ext>
            </a:extLst>
          </p:cNvPr>
          <p:cNvGrpSpPr/>
          <p:nvPr/>
        </p:nvGrpSpPr>
        <p:grpSpPr>
          <a:xfrm>
            <a:off x="7192217" y="3730724"/>
            <a:ext cx="1796344" cy="894773"/>
            <a:chOff x="47893" y="1385153"/>
            <a:chExt cx="1821973" cy="2043847"/>
          </a:xfrm>
        </p:grpSpPr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79650900-DEF9-B894-C059-F982A6758B3F}"/>
                </a:ext>
              </a:extLst>
            </p:cNvPr>
            <p:cNvCxnSpPr>
              <a:cxnSpLocks/>
              <a:stCxn id="21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3978726-E1EC-8020-C666-DE5F45CF5CCF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1965</a:t>
              </a:r>
              <a:r>
                <a:rPr lang="en-US" dirty="0"/>
                <a:t>: </a:t>
              </a:r>
              <a:r>
                <a:rPr lang="en-US" b="0" dirty="0">
                  <a:hlinkClick r:id="rId20"/>
                </a:rPr>
                <a:t>Stochastic Gradient Descent</a:t>
              </a:r>
              <a:endParaRPr lang="en-US" b="0" i="1" dirty="0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C5C3A8C-1B30-05FE-7F11-5243AD9731EC}"/>
              </a:ext>
            </a:extLst>
          </p:cNvPr>
          <p:cNvGrpSpPr/>
          <p:nvPr/>
        </p:nvGrpSpPr>
        <p:grpSpPr>
          <a:xfrm>
            <a:off x="3881751" y="4528382"/>
            <a:ext cx="1735979" cy="800314"/>
            <a:chOff x="263057" y="645575"/>
            <a:chExt cx="1938993" cy="1478242"/>
          </a:xfrm>
        </p:grpSpPr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2D18F180-E8A1-ED24-40A8-4D90A724E5A1}"/>
                </a:ext>
              </a:extLst>
            </p:cNvPr>
            <p:cNvCxnSpPr>
              <a:cxnSpLocks/>
              <a:endCxn id="215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BCE9DA6-3311-AF28-1CBF-C1670F2A86DE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100" dirty="0">
                  <a:solidFill>
                    <a:schemeClr val="accent1"/>
                  </a:solidFill>
                </a:rPr>
                <a:t>“Great Depression”</a:t>
              </a: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F289FF86-7BF5-5593-B074-BF1FE9DFFD91}"/>
              </a:ext>
            </a:extLst>
          </p:cNvPr>
          <p:cNvSpPr txBox="1"/>
          <p:nvPr/>
        </p:nvSpPr>
        <p:spPr>
          <a:xfrm>
            <a:off x="6019157" y="125804"/>
            <a:ext cx="61571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Hopfield &amp; Hinton just won the </a:t>
            </a:r>
            <a:r>
              <a:rPr lang="en-US" sz="2000" spc="0" baseline="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Nobel Prize for Physics</a:t>
            </a:r>
            <a:endParaRPr lang="en-US" sz="2000" spc="0" baseline="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A9BC411-88FD-84D0-58D1-12C0A103D6C2}"/>
              </a:ext>
            </a:extLst>
          </p:cNvPr>
          <p:cNvGrpSpPr/>
          <p:nvPr/>
        </p:nvGrpSpPr>
        <p:grpSpPr>
          <a:xfrm>
            <a:off x="9257741" y="2772970"/>
            <a:ext cx="1305280" cy="1096486"/>
            <a:chOff x="47893" y="1385153"/>
            <a:chExt cx="1821973" cy="2043847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70964A72-87FE-D2E6-1A0C-E6EBFFB72A42}"/>
                </a:ext>
              </a:extLst>
            </p:cNvPr>
            <p:cNvCxnSpPr>
              <a:cxnSpLocks/>
              <a:stCxn id="22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1445256-B563-2C57-08EE-65226CF30A36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1983</a:t>
              </a:r>
              <a:r>
                <a:rPr lang="en-US" dirty="0"/>
                <a:t>: </a:t>
              </a:r>
              <a:r>
                <a:rPr lang="en-US" b="0" dirty="0"/>
                <a:t>Hinton invents </a:t>
              </a:r>
              <a:r>
                <a:rPr lang="en-US" dirty="0">
                  <a:hlinkClick r:id="rId22"/>
                </a:rPr>
                <a:t>Boltzmann Machines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62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82">
            <a:extLst>
              <a:ext uri="{FF2B5EF4-FFF2-40B4-BE49-F238E27FC236}">
                <a16:creationId xmlns:a16="http://schemas.microsoft.com/office/drawing/2014/main" id="{5B5691A9-7651-77AF-5260-43862BE326D5}"/>
              </a:ext>
            </a:extLst>
          </p:cNvPr>
          <p:cNvSpPr/>
          <p:nvPr/>
        </p:nvSpPr>
        <p:spPr>
          <a:xfrm>
            <a:off x="8665273" y="1184995"/>
            <a:ext cx="3526685" cy="34466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3000">
                <a:schemeClr val="accent1"/>
              </a:gs>
              <a:gs pos="50000">
                <a:schemeClr val="accent1">
                  <a:alpha val="94878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800" spc="0" baseline="0" dirty="0"/>
              <a:t>Good luck keeping up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980DFCEA-AF26-FE9D-D0F7-CC1303B681F1}"/>
              </a:ext>
            </a:extLst>
          </p:cNvPr>
          <p:cNvGrpSpPr/>
          <p:nvPr/>
        </p:nvGrpSpPr>
        <p:grpSpPr>
          <a:xfrm>
            <a:off x="1838921" y="4707154"/>
            <a:ext cx="1735979" cy="2015701"/>
            <a:chOff x="263057" y="645575"/>
            <a:chExt cx="1938993" cy="1478242"/>
          </a:xfrm>
        </p:grpSpPr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D857F7A8-4563-BC68-0D08-47341711D173}"/>
                </a:ext>
              </a:extLst>
            </p:cNvPr>
            <p:cNvCxnSpPr>
              <a:cxnSpLocks/>
              <a:endCxn id="231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93F06376-F39F-CCCE-C910-D4D2F29BCF8C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solidFill>
                    <a:schemeClr val="accent1"/>
                  </a:solidFill>
                </a:rPr>
                <a:t>Third AI Winter</a:t>
              </a:r>
            </a:p>
            <a:p>
              <a:r>
                <a:rPr lang="en-US" sz="1000" b="0" dirty="0"/>
                <a:t>Buzzword saturation; 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4C5F42-E980-417C-03E9-8A61EFD32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Artificial Intelligence and Machine 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A923CB-F389-9126-7E74-5068B7428C76}"/>
              </a:ext>
            </a:extLst>
          </p:cNvPr>
          <p:cNvCxnSpPr>
            <a:cxnSpLocks/>
          </p:cNvCxnSpPr>
          <p:nvPr/>
        </p:nvCxnSpPr>
        <p:spPr>
          <a:xfrm>
            <a:off x="0" y="4623739"/>
            <a:ext cx="12192000" cy="0"/>
          </a:xfrm>
          <a:prstGeom prst="line">
            <a:avLst/>
          </a:prstGeom>
          <a:ln w="6350" cap="rnd">
            <a:solidFill>
              <a:srgbClr val="B3B4B3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6DC210A-A66E-14B3-E1F4-B34815E62CE7}"/>
              </a:ext>
            </a:extLst>
          </p:cNvPr>
          <p:cNvGrpSpPr/>
          <p:nvPr/>
        </p:nvGrpSpPr>
        <p:grpSpPr>
          <a:xfrm>
            <a:off x="241492" y="4580591"/>
            <a:ext cx="352662" cy="282302"/>
            <a:chOff x="5829672" y="3550444"/>
            <a:chExt cx="352662" cy="282302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4698CD2-A15D-1C5F-5C22-A5E145A6CE70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91EB31B-7CE6-F67C-67B2-7C7F382A1E6E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1980s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AFF5204-531A-13D0-4EA0-680400066166}"/>
              </a:ext>
            </a:extLst>
          </p:cNvPr>
          <p:cNvGrpSpPr/>
          <p:nvPr/>
        </p:nvGrpSpPr>
        <p:grpSpPr>
          <a:xfrm>
            <a:off x="187657" y="4328511"/>
            <a:ext cx="1735979" cy="2015701"/>
            <a:chOff x="263057" y="645575"/>
            <a:chExt cx="1938993" cy="1478242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7216C40-43B0-93E7-7EA6-A71828DC5F39}"/>
                </a:ext>
              </a:extLst>
            </p:cNvPr>
            <p:cNvCxnSpPr>
              <a:cxnSpLocks/>
              <a:endCxn id="149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539A985-317C-80D8-AA4F-0BD50BD3E819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solidFill>
                    <a:schemeClr val="accent1"/>
                  </a:solidFill>
                </a:rPr>
                <a:t>Second AI Winter</a:t>
              </a:r>
            </a:p>
            <a:p>
              <a:r>
                <a:rPr lang="en-US" sz="1000" b="0" i="1" dirty="0"/>
                <a:t>Failure of Hardware Accelerated ML Market (Lisp Machines/ Connection Machines)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A23D731-1D8C-CD1B-8B8E-476EFEA32D44}"/>
              </a:ext>
            </a:extLst>
          </p:cNvPr>
          <p:cNvGrpSpPr/>
          <p:nvPr/>
        </p:nvGrpSpPr>
        <p:grpSpPr>
          <a:xfrm>
            <a:off x="-84672" y="3761586"/>
            <a:ext cx="1305280" cy="1096486"/>
            <a:chOff x="47893" y="1385153"/>
            <a:chExt cx="1821973" cy="2043847"/>
          </a:xfrm>
        </p:grpSpPr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9B09F88-0599-DFDE-438A-A3F75C78FFCE}"/>
                </a:ext>
              </a:extLst>
            </p:cNvPr>
            <p:cNvCxnSpPr>
              <a:cxnSpLocks/>
              <a:stCxn id="15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B244047-D5F5-3DEC-74A3-85F0E330608D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1982</a:t>
              </a:r>
              <a:r>
                <a:rPr lang="en-US" dirty="0"/>
                <a:t>: </a:t>
              </a:r>
              <a:r>
                <a:rPr lang="en-US" b="0" dirty="0"/>
                <a:t>Hopfield invents </a:t>
              </a:r>
              <a:r>
                <a:rPr lang="en-US" dirty="0">
                  <a:hlinkClick r:id="rId3"/>
                </a:rPr>
                <a:t>Recurrent Neural Networks</a:t>
              </a:r>
              <a:endParaRPr lang="en-US" i="1" dirty="0"/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68ABF81-110D-211F-D64C-84A9B8D0E268}"/>
              </a:ext>
            </a:extLst>
          </p:cNvPr>
          <p:cNvGrpSpPr/>
          <p:nvPr/>
        </p:nvGrpSpPr>
        <p:grpSpPr>
          <a:xfrm>
            <a:off x="816439" y="1571679"/>
            <a:ext cx="1361040" cy="3356860"/>
            <a:chOff x="-295728" y="1385153"/>
            <a:chExt cx="2512795" cy="2043847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61559FB-6DBF-0CD6-3E76-0498DAF9C3F1}"/>
                </a:ext>
              </a:extLst>
            </p:cNvPr>
            <p:cNvCxnSpPr>
              <a:cxnSpLocks/>
              <a:stCxn id="161" idx="2"/>
            </p:cNvCxnSpPr>
            <p:nvPr/>
          </p:nvCxnSpPr>
          <p:spPr>
            <a:xfrm flipH="1">
              <a:off x="958864" y="2216150"/>
              <a:ext cx="1807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5C7AF65-D6DA-533C-E359-3C163452BD8D}"/>
                </a:ext>
              </a:extLst>
            </p:cNvPr>
            <p:cNvSpPr txBox="1"/>
            <p:nvPr/>
          </p:nvSpPr>
          <p:spPr>
            <a:xfrm>
              <a:off x="-295728" y="1385153"/>
              <a:ext cx="2512795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1989</a:t>
              </a:r>
              <a:r>
                <a:rPr lang="en-US" dirty="0"/>
                <a:t>: </a:t>
              </a:r>
              <a:r>
                <a:rPr lang="en-US" b="0" dirty="0"/>
                <a:t>Watkins introduces </a:t>
              </a:r>
              <a:r>
                <a:rPr lang="en-US" dirty="0">
                  <a:hlinkClick r:id="rId4"/>
                </a:rPr>
                <a:t>Q-Learning</a:t>
              </a:r>
              <a:endParaRPr lang="en-US" i="1" dirty="0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445285B-869A-B185-351F-B9CE835770AA}"/>
              </a:ext>
            </a:extLst>
          </p:cNvPr>
          <p:cNvGrpSpPr/>
          <p:nvPr/>
        </p:nvGrpSpPr>
        <p:grpSpPr>
          <a:xfrm>
            <a:off x="1737064" y="2543957"/>
            <a:ext cx="892880" cy="2474355"/>
            <a:chOff x="47893" y="1385153"/>
            <a:chExt cx="1821973" cy="2043847"/>
          </a:xfrm>
        </p:grpSpPr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9A9259A4-3712-3906-A801-BE983BC3F515}"/>
                </a:ext>
              </a:extLst>
            </p:cNvPr>
            <p:cNvCxnSpPr>
              <a:cxnSpLocks/>
              <a:stCxn id="16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A199820-4357-7A68-ABB7-78EDF1E04134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1995</a:t>
              </a:r>
              <a:r>
                <a:rPr lang="en-US" dirty="0"/>
                <a:t>:</a:t>
              </a:r>
              <a:r>
                <a:rPr lang="en-US" b="0" dirty="0"/>
                <a:t>Cortes and </a:t>
              </a:r>
              <a:r>
                <a:rPr lang="en-US" b="0" dirty="0" err="1"/>
                <a:t>Vapnick</a:t>
              </a:r>
              <a:r>
                <a:rPr lang="en-US" b="0" dirty="0"/>
                <a:t> invent </a:t>
              </a:r>
              <a:r>
                <a:rPr lang="en-US" dirty="0">
                  <a:hlinkClick r:id="rId5"/>
                </a:rPr>
                <a:t>Support Vector Machines</a:t>
              </a:r>
              <a:endParaRPr lang="en-US" i="1" dirty="0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0D3947B-9AC6-8DCF-ACA4-47A12EDD8067}"/>
              </a:ext>
            </a:extLst>
          </p:cNvPr>
          <p:cNvGrpSpPr/>
          <p:nvPr/>
        </p:nvGrpSpPr>
        <p:grpSpPr>
          <a:xfrm>
            <a:off x="1411988" y="4591586"/>
            <a:ext cx="352662" cy="282302"/>
            <a:chOff x="5829672" y="3550444"/>
            <a:chExt cx="352662" cy="282302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2E94F7D-6DBE-3E82-F431-7BB843192B93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31FBF009-2207-864C-FA98-836975DB5A98}"/>
                </a:ext>
              </a:extLst>
            </p:cNvPr>
            <p:cNvSpPr txBox="1"/>
            <p:nvPr/>
          </p:nvSpPr>
          <p:spPr>
            <a:xfrm>
              <a:off x="5829672" y="3632691"/>
              <a:ext cx="352662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1990s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275AEAC-A49E-316A-7668-B3EA9E8FC95F}"/>
              </a:ext>
            </a:extLst>
          </p:cNvPr>
          <p:cNvGrpSpPr/>
          <p:nvPr/>
        </p:nvGrpSpPr>
        <p:grpSpPr>
          <a:xfrm>
            <a:off x="2122336" y="3610213"/>
            <a:ext cx="1717629" cy="910221"/>
            <a:chOff x="-793635" y="1173473"/>
            <a:chExt cx="3504921" cy="2043847"/>
          </a:xfrm>
        </p:grpSpPr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FDA271A4-35D7-A19D-7DE2-F4CE29E361ED}"/>
                </a:ext>
              </a:extLst>
            </p:cNvPr>
            <p:cNvCxnSpPr>
              <a:cxnSpLocks/>
              <a:stCxn id="170" idx="2"/>
            </p:cNvCxnSpPr>
            <p:nvPr/>
          </p:nvCxnSpPr>
          <p:spPr>
            <a:xfrm>
              <a:off x="958827" y="2004470"/>
              <a:ext cx="37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35926FDE-A078-B2F6-AB11-0BC1C2FA6437}"/>
                </a:ext>
              </a:extLst>
            </p:cNvPr>
            <p:cNvSpPr txBox="1"/>
            <p:nvPr/>
          </p:nvSpPr>
          <p:spPr>
            <a:xfrm>
              <a:off x="-793635" y="1173473"/>
              <a:ext cx="3504921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900" dirty="0"/>
                <a:t>1998</a:t>
              </a:r>
              <a:r>
                <a:rPr lang="en-US" sz="900" dirty="0"/>
                <a:t>: </a:t>
              </a:r>
              <a:r>
                <a:rPr lang="en-US" sz="900" b="0" dirty="0" err="1"/>
                <a:t>LaCunn</a:t>
              </a:r>
              <a:r>
                <a:rPr lang="en-US" sz="900" b="0" dirty="0"/>
                <a:t> publishes </a:t>
              </a:r>
              <a:r>
                <a:rPr lang="en-US" sz="900" dirty="0">
                  <a:hlinkClick r:id="rId6"/>
                </a:rPr>
                <a:t>MNIST</a:t>
              </a:r>
              <a:r>
                <a:rPr lang="en-US" sz="900" b="0" dirty="0">
                  <a:hlinkClick r:id="rId6"/>
                </a:rPr>
                <a:t> database</a:t>
              </a:r>
              <a:r>
                <a:rPr lang="en-US" sz="900" b="0" dirty="0"/>
                <a:t> of handwriting samples</a:t>
              </a:r>
              <a:endParaRPr lang="en-US" sz="900" b="0" i="1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B62B0BB-E4B0-73B9-1FBF-1887DF83C470}"/>
              </a:ext>
            </a:extLst>
          </p:cNvPr>
          <p:cNvGrpSpPr/>
          <p:nvPr/>
        </p:nvGrpSpPr>
        <p:grpSpPr>
          <a:xfrm>
            <a:off x="2063849" y="4582123"/>
            <a:ext cx="282130" cy="282302"/>
            <a:chOff x="5864938" y="3550444"/>
            <a:chExt cx="282130" cy="28230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AC13AB-50D8-7846-EEC2-CE943D8139F2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A39F89-762D-3558-B689-FEB162720327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1995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9F3F9-0CDC-1DB7-D353-AEF1B25342CF}"/>
              </a:ext>
            </a:extLst>
          </p:cNvPr>
          <p:cNvGrpSpPr/>
          <p:nvPr/>
        </p:nvGrpSpPr>
        <p:grpSpPr>
          <a:xfrm>
            <a:off x="3233962" y="4582200"/>
            <a:ext cx="282130" cy="282302"/>
            <a:chOff x="5864938" y="3550444"/>
            <a:chExt cx="282130" cy="28230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DBA2E60-9276-5616-5D61-9CB972E5E445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12C5E94-9778-D5A1-755D-46885186565F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2000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D6C2C37-2B6E-9D18-F836-530439A4493C}"/>
              </a:ext>
            </a:extLst>
          </p:cNvPr>
          <p:cNvGrpSpPr/>
          <p:nvPr/>
        </p:nvGrpSpPr>
        <p:grpSpPr>
          <a:xfrm>
            <a:off x="4300591" y="4593433"/>
            <a:ext cx="282130" cy="282302"/>
            <a:chOff x="5864938" y="3550444"/>
            <a:chExt cx="282130" cy="282302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C88FC23-558E-1C9C-BC34-C4B495E3EA32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B6A1B73-9704-07D8-0737-815B8E4DEB2E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2005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BEFA54F-41B4-2D41-F447-E8A2322AA1AB}"/>
              </a:ext>
            </a:extLst>
          </p:cNvPr>
          <p:cNvGrpSpPr/>
          <p:nvPr/>
        </p:nvGrpSpPr>
        <p:grpSpPr>
          <a:xfrm>
            <a:off x="5477625" y="4582123"/>
            <a:ext cx="282130" cy="282302"/>
            <a:chOff x="5864938" y="3550444"/>
            <a:chExt cx="282130" cy="28230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A0ADF69-99A6-85F7-6A9D-A155848590C1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20AA15B-8ECD-B930-D55E-8F1DE51905A6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2010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DA054BC-B253-2BD3-7316-161BA52B9AEF}"/>
              </a:ext>
            </a:extLst>
          </p:cNvPr>
          <p:cNvGrpSpPr/>
          <p:nvPr/>
        </p:nvGrpSpPr>
        <p:grpSpPr>
          <a:xfrm>
            <a:off x="2225764" y="1388746"/>
            <a:ext cx="892880" cy="2474355"/>
            <a:chOff x="47893" y="1385153"/>
            <a:chExt cx="1821973" cy="2043847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A146E89-7317-E496-64ED-047B737332E2}"/>
                </a:ext>
              </a:extLst>
            </p:cNvPr>
            <p:cNvCxnSpPr>
              <a:cxnSpLocks/>
              <a:stCxn id="17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08D3EA7-AD01-088F-2A32-C4F23A866317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850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1997</a:t>
              </a:r>
              <a:r>
                <a:rPr lang="en-US" dirty="0"/>
                <a:t>:</a:t>
              </a:r>
              <a:r>
                <a:rPr lang="en-GB" b="0" dirty="0"/>
                <a:t> </a:t>
              </a:r>
              <a:r>
                <a:rPr lang="en-GB" b="0" dirty="0" err="1"/>
                <a:t>Hochreiter</a:t>
              </a:r>
              <a:r>
                <a:rPr lang="en-GB" b="0" dirty="0"/>
                <a:t> &amp; </a:t>
              </a:r>
              <a:r>
                <a:rPr lang="en-GB" b="0" dirty="0" err="1"/>
                <a:t>Schmidhuber</a:t>
              </a:r>
              <a:r>
                <a:rPr lang="en-GB" b="0" dirty="0"/>
                <a:t> invent long short-term memory (</a:t>
              </a:r>
              <a:r>
                <a:rPr lang="en-GB" dirty="0">
                  <a:hlinkClick r:id="rId7"/>
                </a:rPr>
                <a:t>LSTM</a:t>
              </a:r>
              <a:r>
                <a:rPr lang="en-GB" b="0" dirty="0"/>
                <a:t>)</a:t>
              </a:r>
              <a:endParaRPr lang="en-US" b="0" i="1" dirty="0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4459181-7F7E-C3AE-7EF8-E7C2F45EA116}"/>
              </a:ext>
            </a:extLst>
          </p:cNvPr>
          <p:cNvGrpSpPr/>
          <p:nvPr/>
        </p:nvGrpSpPr>
        <p:grpSpPr>
          <a:xfrm>
            <a:off x="1474929" y="3903977"/>
            <a:ext cx="1401816" cy="910221"/>
            <a:chOff x="-793635" y="1385153"/>
            <a:chExt cx="3504921" cy="2043847"/>
          </a:xfrm>
        </p:grpSpPr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8903BCCB-B5B0-E7EF-8890-CD0C96EBF5C1}"/>
                </a:ext>
              </a:extLst>
            </p:cNvPr>
            <p:cNvCxnSpPr>
              <a:cxnSpLocks/>
              <a:stCxn id="186" idx="2"/>
            </p:cNvCxnSpPr>
            <p:nvPr/>
          </p:nvCxnSpPr>
          <p:spPr>
            <a:xfrm>
              <a:off x="958827" y="2216150"/>
              <a:ext cx="37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7F5BE09-5DA6-16D5-FA66-57FE58BC9081}"/>
                </a:ext>
              </a:extLst>
            </p:cNvPr>
            <p:cNvSpPr txBox="1"/>
            <p:nvPr/>
          </p:nvSpPr>
          <p:spPr>
            <a:xfrm>
              <a:off x="-793635" y="1385153"/>
              <a:ext cx="3504921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900" dirty="0"/>
                <a:t>1995</a:t>
              </a:r>
              <a:r>
                <a:rPr lang="en-US" sz="900" dirty="0"/>
                <a:t>: </a:t>
              </a:r>
              <a:r>
                <a:rPr lang="en-US" sz="900" b="0" dirty="0"/>
                <a:t>Ho invents </a:t>
              </a:r>
              <a:r>
                <a:rPr lang="en-US" sz="900" dirty="0">
                  <a:hlinkClick r:id="rId8"/>
                </a:rPr>
                <a:t>Random Forests</a:t>
              </a:r>
              <a:endParaRPr lang="en-US" sz="900" i="1" dirty="0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CCB5C24-349A-B4E3-29CA-5C9450ED3607}"/>
              </a:ext>
            </a:extLst>
          </p:cNvPr>
          <p:cNvGrpSpPr/>
          <p:nvPr/>
        </p:nvGrpSpPr>
        <p:grpSpPr>
          <a:xfrm>
            <a:off x="2093447" y="4537654"/>
            <a:ext cx="1735979" cy="903159"/>
            <a:chOff x="263057" y="645575"/>
            <a:chExt cx="1938993" cy="1478242"/>
          </a:xfrm>
        </p:grpSpPr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0387A06F-C440-9244-C95E-1C9910B45376}"/>
                </a:ext>
              </a:extLst>
            </p:cNvPr>
            <p:cNvCxnSpPr>
              <a:cxnSpLocks/>
              <a:endCxn id="191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12657BF1-EDA9-B55C-FF54-80CAE828DA9D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Google Established</a:t>
              </a:r>
              <a:endParaRPr lang="en-US" sz="1000" b="0" i="1" dirty="0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999DE61-5F46-0DFB-8B00-758BB3B8D0B2}"/>
              </a:ext>
            </a:extLst>
          </p:cNvPr>
          <p:cNvGrpSpPr/>
          <p:nvPr/>
        </p:nvGrpSpPr>
        <p:grpSpPr>
          <a:xfrm>
            <a:off x="1133484" y="4488248"/>
            <a:ext cx="1735979" cy="1331207"/>
            <a:chOff x="263057" y="645575"/>
            <a:chExt cx="1938993" cy="1478242"/>
          </a:xfrm>
        </p:grpSpPr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BA1AAE98-62BE-FA2B-0465-497186CC6CEF}"/>
                </a:ext>
              </a:extLst>
            </p:cNvPr>
            <p:cNvCxnSpPr>
              <a:cxnSpLocks/>
              <a:endCxn id="194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7D48CBB-1FA1-1315-6143-B95DF7D4D6EA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Amazon Established</a:t>
              </a:r>
              <a:endParaRPr lang="en-US" sz="1000" b="0" i="1" dirty="0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E33F479-4BF1-6CDE-C674-07E26884906F}"/>
              </a:ext>
            </a:extLst>
          </p:cNvPr>
          <p:cNvGrpSpPr/>
          <p:nvPr/>
        </p:nvGrpSpPr>
        <p:grpSpPr>
          <a:xfrm>
            <a:off x="3367635" y="4458040"/>
            <a:ext cx="1735979" cy="1465110"/>
            <a:chOff x="263057" y="645575"/>
            <a:chExt cx="1938993" cy="1478242"/>
          </a:xfrm>
        </p:grpSpPr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CE0C8917-FC92-DFDC-96A1-436B84C1F517}"/>
                </a:ext>
              </a:extLst>
            </p:cNvPr>
            <p:cNvCxnSpPr>
              <a:cxnSpLocks/>
              <a:endCxn id="197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BE6884E-81AB-2A0B-1E7C-D1E1117DC8DC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Facebook Established</a:t>
              </a:r>
              <a:endParaRPr lang="en-US" sz="1000" b="0" i="1" dirty="0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A2C5443-4454-2721-F939-C2C1FA7A6721}"/>
              </a:ext>
            </a:extLst>
          </p:cNvPr>
          <p:cNvGrpSpPr/>
          <p:nvPr/>
        </p:nvGrpSpPr>
        <p:grpSpPr>
          <a:xfrm>
            <a:off x="2245847" y="4542414"/>
            <a:ext cx="1735979" cy="1578704"/>
            <a:chOff x="263057" y="645575"/>
            <a:chExt cx="1938993" cy="1478242"/>
          </a:xfrm>
        </p:grpSpPr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EC89B463-0D7F-D143-E221-C8C1EA9AF30F}"/>
                </a:ext>
              </a:extLst>
            </p:cNvPr>
            <p:cNvCxnSpPr>
              <a:cxnSpLocks/>
              <a:endCxn id="203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1751FDD-B3EA-0885-7F15-C03E200594F5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Netflix Established</a:t>
              </a:r>
              <a:endParaRPr lang="en-US" sz="1000" b="0" i="1" dirty="0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62FD246-B903-0E76-5105-60498525CA69}"/>
              </a:ext>
            </a:extLst>
          </p:cNvPr>
          <p:cNvGrpSpPr/>
          <p:nvPr/>
        </p:nvGrpSpPr>
        <p:grpSpPr>
          <a:xfrm>
            <a:off x="6654659" y="4582123"/>
            <a:ext cx="282130" cy="282302"/>
            <a:chOff x="5864938" y="3550444"/>
            <a:chExt cx="282130" cy="282302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70D2ED5D-4F4C-9BEF-742B-CD370CB7FF88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BAB35628-639F-0795-98ED-E0DF1A8969D3}"/>
                </a:ext>
              </a:extLst>
            </p:cNvPr>
            <p:cNvSpPr txBox="1"/>
            <p:nvPr/>
          </p:nvSpPr>
          <p:spPr>
            <a:xfrm>
              <a:off x="5864938" y="3632691"/>
              <a:ext cx="282130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2015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D206B360-8B4A-02A6-EBF3-10854F3BB013}"/>
              </a:ext>
            </a:extLst>
          </p:cNvPr>
          <p:cNvGrpSpPr/>
          <p:nvPr/>
        </p:nvGrpSpPr>
        <p:grpSpPr>
          <a:xfrm>
            <a:off x="8227617" y="4591586"/>
            <a:ext cx="282129" cy="282302"/>
            <a:chOff x="5864938" y="3550444"/>
            <a:chExt cx="282129" cy="282302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6321247F-AC8A-0E85-4FB1-FE217949308E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C4EB42C-C9F1-A525-7091-0FB200AA5E36}"/>
                </a:ext>
              </a:extLst>
            </p:cNvPr>
            <p:cNvSpPr txBox="1"/>
            <p:nvPr/>
          </p:nvSpPr>
          <p:spPr>
            <a:xfrm>
              <a:off x="5864938" y="3632691"/>
              <a:ext cx="282129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2020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EA039B8-CAFE-2E85-8CA4-CC0EF9E3F374}"/>
              </a:ext>
            </a:extLst>
          </p:cNvPr>
          <p:cNvGrpSpPr/>
          <p:nvPr/>
        </p:nvGrpSpPr>
        <p:grpSpPr>
          <a:xfrm>
            <a:off x="10182827" y="4595483"/>
            <a:ext cx="447238" cy="282302"/>
            <a:chOff x="5782385" y="3550444"/>
            <a:chExt cx="447238" cy="282302"/>
          </a:xfrm>
        </p:grpSpPr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E72FC07-3E9B-20CF-99E4-7D89953948B1}"/>
                </a:ext>
              </a:extLst>
            </p:cNvPr>
            <p:cNvSpPr/>
            <p:nvPr/>
          </p:nvSpPr>
          <p:spPr>
            <a:xfrm>
              <a:off x="5963743" y="3550444"/>
              <a:ext cx="84524" cy="84524"/>
            </a:xfrm>
            <a:prstGeom prst="ellipse">
              <a:avLst/>
            </a:prstGeom>
            <a:ln>
              <a:noFill/>
            </a:ln>
            <a:effectLst>
              <a:outerShdw sx="140000" sy="14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5C19340-FE3E-C33F-D3C0-D56A695DB850}"/>
                </a:ext>
              </a:extLst>
            </p:cNvPr>
            <p:cNvSpPr txBox="1"/>
            <p:nvPr/>
          </p:nvSpPr>
          <p:spPr>
            <a:xfrm>
              <a:off x="5782385" y="3632691"/>
              <a:ext cx="447238" cy="200055"/>
            </a:xfrm>
            <a:prstGeom prst="rect">
              <a:avLst/>
            </a:prstGeom>
            <a:noFill/>
          </p:spPr>
          <p:txBody>
            <a:bodyPr wrap="none" lIns="0" tIns="45720" rIns="0" bIns="0" rtlCol="0" anchor="t">
              <a:sp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>
                  <a:effectLst/>
                </a:rPr>
                <a:t>‘Today’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828E1A8-6722-802F-3658-6C5BEA49350F}"/>
              </a:ext>
            </a:extLst>
          </p:cNvPr>
          <p:cNvGrpSpPr/>
          <p:nvPr/>
        </p:nvGrpSpPr>
        <p:grpSpPr>
          <a:xfrm>
            <a:off x="6323530" y="4591586"/>
            <a:ext cx="940395" cy="1465110"/>
            <a:chOff x="263057" y="645575"/>
            <a:chExt cx="1938993" cy="1478242"/>
          </a:xfrm>
        </p:grpSpPr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E2E16298-4617-20ED-9FBC-F0D4F06708D7}"/>
                </a:ext>
              </a:extLst>
            </p:cNvPr>
            <p:cNvCxnSpPr>
              <a:cxnSpLocks/>
              <a:endCxn id="215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A2F22442-91D4-CD2F-97C8-30850848631A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OpenAI Established</a:t>
              </a:r>
              <a:endParaRPr lang="en-US" sz="1000" b="0" i="1" dirty="0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B23FDA1-EA66-0709-1FAC-48DB59F3B877}"/>
              </a:ext>
            </a:extLst>
          </p:cNvPr>
          <p:cNvGrpSpPr/>
          <p:nvPr/>
        </p:nvGrpSpPr>
        <p:grpSpPr>
          <a:xfrm>
            <a:off x="5032855" y="1074657"/>
            <a:ext cx="892880" cy="3799232"/>
            <a:chOff x="47893" y="1385153"/>
            <a:chExt cx="1821973" cy="2043847"/>
          </a:xfrm>
        </p:grpSpPr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48D81FFC-92BD-740E-3FAA-DC41164F8DD1}"/>
                </a:ext>
              </a:extLst>
            </p:cNvPr>
            <p:cNvCxnSpPr>
              <a:cxnSpLocks/>
              <a:stCxn id="218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73D8AA1A-19AC-62FF-FEE6-D3A6D54E9A9A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2009</a:t>
              </a:r>
              <a:r>
                <a:rPr lang="en-US" dirty="0"/>
                <a:t>:</a:t>
              </a:r>
              <a:r>
                <a:rPr lang="en-GB" b="0" dirty="0"/>
                <a:t> Stanford releases </a:t>
              </a:r>
              <a:r>
                <a:rPr lang="en-GB" dirty="0">
                  <a:hlinkClick r:id="rId9"/>
                </a:rPr>
                <a:t>ImageNet</a:t>
              </a:r>
              <a:endParaRPr lang="en-US" i="1" dirty="0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18EF17C-3DF8-578B-51F9-89CF25F290CF}"/>
              </a:ext>
            </a:extLst>
          </p:cNvPr>
          <p:cNvGrpSpPr/>
          <p:nvPr/>
        </p:nvGrpSpPr>
        <p:grpSpPr>
          <a:xfrm>
            <a:off x="5760766" y="3073138"/>
            <a:ext cx="892880" cy="1541175"/>
            <a:chOff x="47893" y="1385153"/>
            <a:chExt cx="1821973" cy="2043847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6C810DB6-9440-1D96-C839-DF0ADE77D8C8}"/>
                </a:ext>
              </a:extLst>
            </p:cNvPr>
            <p:cNvCxnSpPr>
              <a:cxnSpLocks/>
              <a:stCxn id="22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D6C9CF1-D2A9-B5FA-5CAE-CA95496FAE3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2013</a:t>
              </a:r>
              <a:r>
                <a:rPr lang="en-US" sz="1000" dirty="0"/>
                <a:t>:</a:t>
              </a:r>
              <a:r>
                <a:rPr lang="en-GB" sz="1000" b="0" dirty="0"/>
                <a:t> </a:t>
              </a:r>
              <a:r>
                <a:rPr lang="en-GB" sz="1000" dirty="0">
                  <a:hlinkClick r:id="rId10"/>
                </a:rPr>
                <a:t>word2vec</a:t>
              </a:r>
              <a:r>
                <a:rPr lang="en-GB" sz="1000" b="0" dirty="0"/>
                <a:t> paper published</a:t>
              </a:r>
              <a:endParaRPr lang="en-US" sz="1000" b="0" i="1" dirty="0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8960D82-54CE-D266-2AB9-AB397E0DB34C}"/>
              </a:ext>
            </a:extLst>
          </p:cNvPr>
          <p:cNvGrpSpPr/>
          <p:nvPr/>
        </p:nvGrpSpPr>
        <p:grpSpPr>
          <a:xfrm>
            <a:off x="5490075" y="2275877"/>
            <a:ext cx="882084" cy="2257461"/>
            <a:chOff x="47893" y="1385153"/>
            <a:chExt cx="1821973" cy="2043847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821B7EBE-EDD3-1290-D0BB-421F2114F50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2012</a:t>
              </a:r>
              <a:r>
                <a:rPr lang="en-US" sz="1100" dirty="0"/>
                <a:t>:</a:t>
              </a:r>
              <a:r>
                <a:rPr lang="en-GB" sz="1100" b="0" dirty="0"/>
                <a:t> </a:t>
              </a:r>
              <a:r>
                <a:rPr lang="en-GB" sz="1100" dirty="0">
                  <a:hlinkClick r:id="rId11"/>
                </a:rPr>
                <a:t>AlexNet</a:t>
              </a:r>
              <a:r>
                <a:rPr lang="en-GB" sz="1100" b="0" dirty="0"/>
                <a:t> paper published</a:t>
              </a:r>
              <a:endParaRPr lang="en-US" sz="1100" b="0" i="1" dirty="0"/>
            </a:p>
          </p:txBody>
        </p: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30BD36E4-F674-CA72-50E2-7D0B9F10077B}"/>
                </a:ext>
              </a:extLst>
            </p:cNvPr>
            <p:cNvCxnSpPr>
              <a:cxnSpLocks/>
              <a:stCxn id="224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EF0AE146-AF8B-3BF1-33E8-A7832E589150}"/>
              </a:ext>
            </a:extLst>
          </p:cNvPr>
          <p:cNvGrpSpPr/>
          <p:nvPr/>
        </p:nvGrpSpPr>
        <p:grpSpPr>
          <a:xfrm>
            <a:off x="2659050" y="4480911"/>
            <a:ext cx="1735979" cy="2015701"/>
            <a:chOff x="263057" y="645575"/>
            <a:chExt cx="1938993" cy="1478242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D5FB387C-B1D4-7E60-0310-70E81ECE3596}"/>
                </a:ext>
              </a:extLst>
            </p:cNvPr>
            <p:cNvCxnSpPr>
              <a:cxnSpLocks/>
              <a:endCxn id="228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1B7A53C-6FFD-1981-4C1E-FC2E513F1F98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100" dirty="0">
                  <a:solidFill>
                    <a:schemeClr val="accent1"/>
                  </a:solidFill>
                </a:rPr>
                <a:t>Dot-Com Bubble Bursts</a:t>
              </a:r>
              <a:endParaRPr lang="en-US" sz="1100" b="0" i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59286AC-28BA-02DA-018A-2B3180E4F2BF}"/>
              </a:ext>
            </a:extLst>
          </p:cNvPr>
          <p:cNvGrpSpPr/>
          <p:nvPr/>
        </p:nvGrpSpPr>
        <p:grpSpPr>
          <a:xfrm>
            <a:off x="1078496" y="4544958"/>
            <a:ext cx="1735979" cy="569054"/>
            <a:chOff x="263057" y="645575"/>
            <a:chExt cx="1938993" cy="1478242"/>
          </a:xfrm>
        </p:grpSpPr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9B1D366F-7324-F6F5-BB8B-762FE9ECADBE}"/>
                </a:ext>
              </a:extLst>
            </p:cNvPr>
            <p:cNvCxnSpPr>
              <a:cxnSpLocks/>
              <a:endCxn id="234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F0E98B6C-7A45-2B3B-C874-C3718B5AF96F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fontScale="700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000" dirty="0"/>
                <a:t>NVIDIA Established</a:t>
              </a:r>
              <a:endParaRPr lang="en-US" sz="1000" b="0" i="1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DC97866-D79B-28D9-2A74-1706B62144D5}"/>
              </a:ext>
            </a:extLst>
          </p:cNvPr>
          <p:cNvGrpSpPr/>
          <p:nvPr/>
        </p:nvGrpSpPr>
        <p:grpSpPr>
          <a:xfrm>
            <a:off x="5854122" y="1254210"/>
            <a:ext cx="1982771" cy="1741737"/>
            <a:chOff x="-73669" y="1347679"/>
            <a:chExt cx="1821973" cy="2043847"/>
          </a:xfrm>
        </p:grpSpPr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B2966CAD-9EE0-250E-83E1-849DA595594A}"/>
                </a:ext>
              </a:extLst>
            </p:cNvPr>
            <p:cNvCxnSpPr>
              <a:cxnSpLocks/>
              <a:stCxn id="237" idx="2"/>
            </p:cNvCxnSpPr>
            <p:nvPr/>
          </p:nvCxnSpPr>
          <p:spPr>
            <a:xfrm flipH="1">
              <a:off x="837301" y="2178676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8EB9914-667A-1A57-6F83-CD61EA2A9D24}"/>
                </a:ext>
              </a:extLst>
            </p:cNvPr>
            <p:cNvSpPr txBox="1"/>
            <p:nvPr/>
          </p:nvSpPr>
          <p:spPr>
            <a:xfrm>
              <a:off x="-73669" y="1347679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400" dirty="0"/>
                <a:t>2015</a:t>
              </a:r>
              <a:r>
                <a:rPr lang="en-US" sz="1400" dirty="0"/>
                <a:t>:</a:t>
              </a:r>
              <a:r>
                <a:rPr lang="en-GB" sz="1400" b="0" dirty="0"/>
                <a:t> Goodfellow invents </a:t>
              </a:r>
              <a:r>
                <a:rPr lang="en-GB" sz="1400" dirty="0">
                  <a:hlinkClick r:id="rId12"/>
                </a:rPr>
                <a:t>Generative Adversarial Networks</a:t>
              </a:r>
              <a:endParaRPr lang="en-US" sz="1400" i="1" dirty="0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15B141D-CE67-1807-6058-40BBC5EAEDCA}"/>
              </a:ext>
            </a:extLst>
          </p:cNvPr>
          <p:cNvGrpSpPr/>
          <p:nvPr/>
        </p:nvGrpSpPr>
        <p:grpSpPr>
          <a:xfrm>
            <a:off x="7118147" y="3766577"/>
            <a:ext cx="1622126" cy="907600"/>
            <a:chOff x="47893" y="1385153"/>
            <a:chExt cx="1821973" cy="2043847"/>
          </a:xfrm>
        </p:grpSpPr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76B016D-B4DF-AA0C-2CD5-5E78ADBCA977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2018</a:t>
              </a:r>
              <a:r>
                <a:rPr lang="en-US" sz="1100" dirty="0"/>
                <a:t>:</a:t>
              </a:r>
              <a:r>
                <a:rPr lang="en-US" sz="1100" b="0" dirty="0"/>
                <a:t>Google </a:t>
              </a:r>
              <a:r>
                <a:rPr lang="en-US" sz="1100" b="0" dirty="0">
                  <a:hlinkClick r:id="rId13"/>
                </a:rPr>
                <a:t>publishes</a:t>
              </a:r>
              <a:r>
                <a:rPr lang="en-US" sz="1100" b="0" dirty="0"/>
                <a:t> first ‘BERT’ models</a:t>
              </a:r>
              <a:endParaRPr lang="en-US" sz="1100" b="0" i="1" dirty="0"/>
            </a:p>
          </p:txBody>
        </p: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86402A69-8155-1DD4-67D2-254930E62C65}"/>
                </a:ext>
              </a:extLst>
            </p:cNvPr>
            <p:cNvCxnSpPr>
              <a:cxnSpLocks/>
              <a:stCxn id="23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A823F51-48FC-EB8B-C321-C8862BDEE749}"/>
              </a:ext>
            </a:extLst>
          </p:cNvPr>
          <p:cNvGrpSpPr/>
          <p:nvPr/>
        </p:nvGrpSpPr>
        <p:grpSpPr>
          <a:xfrm>
            <a:off x="6014210" y="3752774"/>
            <a:ext cx="1207735" cy="1055630"/>
            <a:chOff x="47893" y="1385153"/>
            <a:chExt cx="1821973" cy="2043847"/>
          </a:xfrm>
        </p:grpSpPr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09ADBE1B-98E9-A1FB-5027-2AA86C2F58F6}"/>
                </a:ext>
              </a:extLst>
            </p:cNvPr>
            <p:cNvCxnSpPr>
              <a:cxnSpLocks/>
              <a:stCxn id="243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E5B9436-0124-8262-BE6F-1CBB1165D369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92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2014</a:t>
              </a:r>
              <a:r>
                <a:rPr lang="en-US" sz="1000" dirty="0"/>
                <a:t>:</a:t>
              </a:r>
              <a:r>
                <a:rPr lang="en-US" sz="1000" b="0" dirty="0" err="1"/>
                <a:t>Bahdanau</a:t>
              </a:r>
              <a:r>
                <a:rPr lang="en-US" sz="1000" b="0" dirty="0"/>
                <a:t> publishes </a:t>
              </a:r>
              <a:r>
                <a:rPr lang="en-US" sz="1000" dirty="0">
                  <a:hlinkClick r:id="rId14"/>
                </a:rPr>
                <a:t>Attention</a:t>
              </a:r>
              <a:r>
                <a:rPr lang="en-US" sz="1000" b="0" dirty="0"/>
                <a:t> mechanism</a:t>
              </a:r>
              <a:endParaRPr lang="en-US" sz="1000" b="0" i="1" dirty="0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08257A2-4258-B908-3F25-2E8EA5BD2D10}"/>
              </a:ext>
            </a:extLst>
          </p:cNvPr>
          <p:cNvGrpSpPr/>
          <p:nvPr/>
        </p:nvGrpSpPr>
        <p:grpSpPr>
          <a:xfrm>
            <a:off x="700265" y="985058"/>
            <a:ext cx="1593038" cy="2474355"/>
            <a:chOff x="47893" y="1385153"/>
            <a:chExt cx="1821973" cy="2043847"/>
          </a:xfrm>
        </p:grpSpPr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6D3E432E-E1E9-D0B8-6263-ED814D056EA2}"/>
                </a:ext>
              </a:extLst>
            </p:cNvPr>
            <p:cNvCxnSpPr>
              <a:cxnSpLocks/>
              <a:stCxn id="24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C31CE25E-7C63-754F-52E1-F863D4C0D16F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1989</a:t>
              </a:r>
              <a:r>
                <a:rPr lang="en-US" dirty="0"/>
                <a:t>:</a:t>
              </a:r>
              <a:r>
                <a:rPr lang="en-GB" b="0" dirty="0" err="1"/>
                <a:t>Linnainmaa</a:t>
              </a:r>
              <a:r>
                <a:rPr lang="en-GB" b="0" dirty="0"/>
                <a:t> et al develop </a:t>
              </a:r>
              <a:r>
                <a:rPr lang="en-GB" dirty="0" err="1">
                  <a:hlinkClick r:id="rId15"/>
                </a:rPr>
                <a:t>Backpropogation</a:t>
              </a:r>
              <a:endParaRPr lang="en-US" i="1" dirty="0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F996426-221E-4C87-ED24-242662FF7C6A}"/>
              </a:ext>
            </a:extLst>
          </p:cNvPr>
          <p:cNvGrpSpPr/>
          <p:nvPr/>
        </p:nvGrpSpPr>
        <p:grpSpPr>
          <a:xfrm>
            <a:off x="3386780" y="3074708"/>
            <a:ext cx="892880" cy="1541175"/>
            <a:chOff x="47893" y="1385153"/>
            <a:chExt cx="1821973" cy="2043847"/>
          </a:xfrm>
        </p:grpSpPr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85AE2BE0-0537-C5A8-B037-101823C310E1}"/>
                </a:ext>
              </a:extLst>
            </p:cNvPr>
            <p:cNvCxnSpPr>
              <a:cxnSpLocks/>
              <a:stCxn id="25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904983A9-2694-D7A8-CCE6-B07B3C61A228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2002: </a:t>
              </a:r>
              <a:r>
                <a:rPr lang="en-GB" sz="1000" b="0" dirty="0"/>
                <a:t>`</a:t>
              </a:r>
              <a:r>
                <a:rPr lang="en-GB" sz="1000" dirty="0">
                  <a:hlinkClick r:id="rId16"/>
                </a:rPr>
                <a:t>torch</a:t>
              </a:r>
              <a:r>
                <a:rPr lang="en-GB" sz="1000" b="0" dirty="0"/>
                <a:t>` project started at EPFL</a:t>
              </a:r>
              <a:endParaRPr lang="en-US" sz="1000" b="0" i="1" dirty="0"/>
            </a:p>
          </p:txBody>
        </p: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D3408D4-6698-BF91-6488-216CBBE00E3A}"/>
              </a:ext>
            </a:extLst>
          </p:cNvPr>
          <p:cNvGrpSpPr/>
          <p:nvPr/>
        </p:nvGrpSpPr>
        <p:grpSpPr>
          <a:xfrm>
            <a:off x="6788169" y="2009483"/>
            <a:ext cx="892880" cy="1541175"/>
            <a:chOff x="47893" y="1385153"/>
            <a:chExt cx="1821973" cy="2043847"/>
          </a:xfrm>
        </p:grpSpPr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BF0B1D58-4263-7736-1EC4-E2457CAC1E0F}"/>
                </a:ext>
              </a:extLst>
            </p:cNvPr>
            <p:cNvCxnSpPr>
              <a:cxnSpLocks/>
              <a:stCxn id="255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18AF7A7-F249-77E1-C0D9-7EC9AC67126F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2016</a:t>
              </a:r>
              <a:r>
                <a:rPr lang="en-US" sz="1000" dirty="0"/>
                <a:t>:</a:t>
              </a:r>
              <a:r>
                <a:rPr lang="en-GB" sz="1000" b="0" dirty="0"/>
                <a:t> </a:t>
              </a:r>
              <a:r>
                <a:rPr lang="en-GB" sz="1000" dirty="0">
                  <a:hlinkClick r:id="rId17"/>
                </a:rPr>
                <a:t>AlphaGo</a:t>
              </a:r>
              <a:r>
                <a:rPr lang="en-GB" sz="1000" b="0" dirty="0"/>
                <a:t> beats humans</a:t>
              </a:r>
              <a:endParaRPr lang="en-US" sz="1000" b="0" i="1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59B5C50B-8832-5B89-BD2B-43720CDEDCE6}"/>
              </a:ext>
            </a:extLst>
          </p:cNvPr>
          <p:cNvGrpSpPr/>
          <p:nvPr/>
        </p:nvGrpSpPr>
        <p:grpSpPr>
          <a:xfrm>
            <a:off x="2312940" y="2367863"/>
            <a:ext cx="685944" cy="548421"/>
            <a:chOff x="47893" y="1385153"/>
            <a:chExt cx="1821973" cy="2043847"/>
          </a:xfrm>
        </p:grpSpPr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F48BF0A6-4124-5CED-B946-F4178726D98F}"/>
                </a:ext>
              </a:extLst>
            </p:cNvPr>
            <p:cNvCxnSpPr>
              <a:cxnSpLocks/>
              <a:stCxn id="258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56DCCD81-76F0-8C58-602B-25C3582AD9FE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4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000" dirty="0"/>
                <a:t>1997: </a:t>
              </a:r>
              <a:r>
                <a:rPr lang="en-GB" sz="1000" b="0" dirty="0" err="1">
                  <a:hlinkClick r:id="rId18"/>
                </a:rPr>
                <a:t>DeepBlue</a:t>
              </a:r>
              <a:r>
                <a:rPr lang="en-GB" sz="1000" b="0" dirty="0"/>
                <a:t> beats Kasparov</a:t>
              </a:r>
              <a:endParaRPr lang="en-US" sz="1000" b="0" i="1" dirty="0"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45E1733-603F-8ABC-F0D0-D119B5567F1D}"/>
              </a:ext>
            </a:extLst>
          </p:cNvPr>
          <p:cNvGrpSpPr/>
          <p:nvPr/>
        </p:nvGrpSpPr>
        <p:grpSpPr>
          <a:xfrm>
            <a:off x="6747134" y="2826482"/>
            <a:ext cx="1622126" cy="2257461"/>
            <a:chOff x="47893" y="1385153"/>
            <a:chExt cx="1821973" cy="2043847"/>
          </a:xfrm>
        </p:grpSpPr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BBE97DE7-E6D4-7473-1531-1424B622F00D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2017</a:t>
              </a:r>
              <a:r>
                <a:rPr lang="en-US" sz="1100" dirty="0"/>
                <a:t>:</a:t>
              </a:r>
              <a:r>
                <a:rPr lang="en-US" sz="1100" b="0" dirty="0"/>
                <a:t>Google </a:t>
              </a:r>
              <a:r>
                <a:rPr lang="en-US" sz="1100" b="0" dirty="0">
                  <a:hlinkClick r:id="rId19"/>
                </a:rPr>
                <a:t>publishes</a:t>
              </a:r>
              <a:r>
                <a:rPr lang="en-US" sz="1100" b="0" dirty="0"/>
                <a:t> first ‘</a:t>
              </a:r>
              <a:r>
                <a:rPr lang="en-US" sz="1100" dirty="0"/>
                <a:t>Transformer</a:t>
              </a:r>
              <a:r>
                <a:rPr lang="en-US" sz="1100" b="0" dirty="0"/>
                <a:t>’ Architecture</a:t>
              </a:r>
              <a:endParaRPr lang="en-US" sz="1100" b="0" i="1" dirty="0"/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72D99E34-1F7E-A70B-C2AC-9038DA56080F}"/>
                </a:ext>
              </a:extLst>
            </p:cNvPr>
            <p:cNvCxnSpPr>
              <a:cxnSpLocks/>
              <a:stCxn id="260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CB71E249-A6F1-90BB-C248-2920A9850A3F}"/>
              </a:ext>
            </a:extLst>
          </p:cNvPr>
          <p:cNvGrpSpPr/>
          <p:nvPr/>
        </p:nvGrpSpPr>
        <p:grpSpPr>
          <a:xfrm>
            <a:off x="7558183" y="2589774"/>
            <a:ext cx="1622126" cy="907600"/>
            <a:chOff x="47893" y="1385153"/>
            <a:chExt cx="1821973" cy="2043847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40B4D7FF-E746-C2F9-4E9F-5FBD76319776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2019</a:t>
              </a:r>
              <a:r>
                <a:rPr lang="en-US" sz="1100" dirty="0"/>
                <a:t>:</a:t>
              </a:r>
              <a:r>
                <a:rPr lang="en-US" sz="1100" b="0" dirty="0"/>
                <a:t>GPT-2 launched </a:t>
              </a:r>
              <a:endParaRPr lang="en-US" sz="1100" b="0" i="1" dirty="0"/>
            </a:p>
          </p:txBody>
        </p: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548B962F-F5E6-A2D4-9878-1867B7A6EFA2}"/>
                </a:ext>
              </a:extLst>
            </p:cNvPr>
            <p:cNvCxnSpPr>
              <a:cxnSpLocks/>
              <a:stCxn id="263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AAC232D-6461-0BB0-590F-E272E88D72F4}"/>
              </a:ext>
            </a:extLst>
          </p:cNvPr>
          <p:cNvGrpSpPr/>
          <p:nvPr/>
        </p:nvGrpSpPr>
        <p:grpSpPr>
          <a:xfrm>
            <a:off x="7288102" y="2431803"/>
            <a:ext cx="1622126" cy="907600"/>
            <a:chOff x="47893" y="1385153"/>
            <a:chExt cx="1821973" cy="2043847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AF565E4-00CB-1BAA-357E-74EE913B8F23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2018</a:t>
              </a:r>
              <a:r>
                <a:rPr lang="en-US" sz="1100" dirty="0"/>
                <a:t>:</a:t>
              </a:r>
              <a:r>
                <a:rPr lang="en-US" sz="1100" b="0" dirty="0"/>
                <a:t>GPT-1 launched </a:t>
              </a:r>
              <a:endParaRPr lang="en-US" sz="1100" b="0" i="1" dirty="0"/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B69AFF1-9808-183E-18B2-94B2801D78B3}"/>
                </a:ext>
              </a:extLst>
            </p:cNvPr>
            <p:cNvCxnSpPr>
              <a:cxnSpLocks/>
              <a:stCxn id="266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AD8AAEB-5E00-CF73-D3E1-24841A20E2BA}"/>
              </a:ext>
            </a:extLst>
          </p:cNvPr>
          <p:cNvGrpSpPr/>
          <p:nvPr/>
        </p:nvGrpSpPr>
        <p:grpSpPr>
          <a:xfrm>
            <a:off x="7854224" y="2767368"/>
            <a:ext cx="1622126" cy="907600"/>
            <a:chOff x="47893" y="1385153"/>
            <a:chExt cx="1821973" cy="2043847"/>
          </a:xfrm>
        </p:grpSpPr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77688B40-18C3-975B-73C1-78825F072676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2020</a:t>
              </a:r>
              <a:r>
                <a:rPr lang="en-US" sz="1100" dirty="0"/>
                <a:t>:</a:t>
              </a:r>
              <a:r>
                <a:rPr lang="en-US" sz="1100" b="0" dirty="0"/>
                <a:t>GPT-3 launched </a:t>
              </a:r>
              <a:endParaRPr lang="en-US" sz="1100" b="0" i="1" dirty="0"/>
            </a:p>
          </p:txBody>
        </p: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F1902D2E-A757-F192-E742-F0CEC448ADF9}"/>
                </a:ext>
              </a:extLst>
            </p:cNvPr>
            <p:cNvCxnSpPr>
              <a:cxnSpLocks/>
              <a:stCxn id="26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68E2251-B78E-366A-1579-1D8CB244D219}"/>
              </a:ext>
            </a:extLst>
          </p:cNvPr>
          <p:cNvGrpSpPr/>
          <p:nvPr/>
        </p:nvGrpSpPr>
        <p:grpSpPr>
          <a:xfrm>
            <a:off x="8278392" y="3018266"/>
            <a:ext cx="1622126" cy="907600"/>
            <a:chOff x="47893" y="1385153"/>
            <a:chExt cx="1821973" cy="2043847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E9A5CBDA-F6CE-6B09-99FA-468AC55BAE6C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2022</a:t>
              </a:r>
              <a:r>
                <a:rPr lang="en-US" sz="1100" dirty="0"/>
                <a:t>:</a:t>
              </a:r>
              <a:r>
                <a:rPr lang="en-US" sz="1100" b="0" dirty="0"/>
                <a:t>GPT-3.5 launched </a:t>
              </a:r>
              <a:endParaRPr lang="en-US" sz="1100" b="0" i="1" dirty="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812C1584-6D88-9B2A-80A9-CEB9AD11E65F}"/>
                </a:ext>
              </a:extLst>
            </p:cNvPr>
            <p:cNvCxnSpPr>
              <a:cxnSpLocks/>
              <a:stCxn id="272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F74A06AF-E1F5-20C2-152A-07BC7E0D4681}"/>
              </a:ext>
            </a:extLst>
          </p:cNvPr>
          <p:cNvGrpSpPr/>
          <p:nvPr/>
        </p:nvGrpSpPr>
        <p:grpSpPr>
          <a:xfrm>
            <a:off x="8639313" y="3255514"/>
            <a:ext cx="1622126" cy="907600"/>
            <a:chOff x="47893" y="1385153"/>
            <a:chExt cx="1821973" cy="2043847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08FA22E6-ED05-2E08-F3B3-0C6220FE1F16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2023</a:t>
              </a:r>
              <a:r>
                <a:rPr lang="en-US" sz="1100" dirty="0"/>
                <a:t>:</a:t>
              </a:r>
              <a:r>
                <a:rPr lang="en-US" sz="1100" b="0" dirty="0"/>
                <a:t>Bard launched </a:t>
              </a:r>
              <a:endParaRPr lang="en-US" sz="1100" b="0" i="1" dirty="0"/>
            </a:p>
          </p:txBody>
        </p: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5ED4F00C-548C-8D3F-FC69-3A7D634E1A45}"/>
                </a:ext>
              </a:extLst>
            </p:cNvPr>
            <p:cNvCxnSpPr>
              <a:cxnSpLocks/>
              <a:stCxn id="275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3AE187FC-8985-E8C5-25B9-E14614BDB2A1}"/>
              </a:ext>
            </a:extLst>
          </p:cNvPr>
          <p:cNvGrpSpPr/>
          <p:nvPr/>
        </p:nvGrpSpPr>
        <p:grpSpPr>
          <a:xfrm>
            <a:off x="8914250" y="3502372"/>
            <a:ext cx="1622126" cy="907600"/>
            <a:chOff x="47893" y="1385153"/>
            <a:chExt cx="1821973" cy="2043847"/>
          </a:xfrm>
        </p:grpSpPr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1AFC11A8-A2A4-ADDE-D0AF-1E64291C10AB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2023</a:t>
              </a:r>
              <a:r>
                <a:rPr lang="en-US" sz="1100" dirty="0"/>
                <a:t>:</a:t>
              </a:r>
              <a:r>
                <a:rPr lang="en-US" sz="1100" b="0" dirty="0"/>
                <a:t>GPT4 launched </a:t>
              </a:r>
              <a:endParaRPr lang="en-US" sz="1100" b="0" i="1" dirty="0"/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BC139F5C-423A-75FB-4936-C24AE65ABF3F}"/>
                </a:ext>
              </a:extLst>
            </p:cNvPr>
            <p:cNvCxnSpPr>
              <a:cxnSpLocks/>
              <a:stCxn id="278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0E5C7EC5-04C1-8622-E4AB-E51DDA97F773}"/>
              </a:ext>
            </a:extLst>
          </p:cNvPr>
          <p:cNvGrpSpPr/>
          <p:nvPr/>
        </p:nvGrpSpPr>
        <p:grpSpPr>
          <a:xfrm>
            <a:off x="7742674" y="2212757"/>
            <a:ext cx="1622126" cy="907600"/>
            <a:chOff x="47893" y="1385153"/>
            <a:chExt cx="1821973" cy="2043847"/>
          </a:xfrm>
        </p:grpSpPr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D32B8608-A345-0D1D-D401-0398FCF7659B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Autofit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sz="1100" dirty="0"/>
                <a:t>2021</a:t>
              </a:r>
              <a:r>
                <a:rPr lang="en-US" sz="1100" dirty="0"/>
                <a:t>:</a:t>
              </a:r>
              <a:r>
                <a:rPr lang="en-US" sz="1100" b="0" dirty="0"/>
                <a:t>DALL.E launched </a:t>
              </a:r>
              <a:endParaRPr lang="en-US" sz="1100" b="0" i="1" dirty="0"/>
            </a:p>
          </p:txBody>
        </p: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EB9B6D80-13E1-BA97-D362-8EB718DC9780}"/>
                </a:ext>
              </a:extLst>
            </p:cNvPr>
            <p:cNvCxnSpPr>
              <a:cxnSpLocks/>
              <a:stCxn id="281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F5756FB-A43B-41E3-F990-265DCEADD7F0}"/>
              </a:ext>
            </a:extLst>
          </p:cNvPr>
          <p:cNvGrpSpPr/>
          <p:nvPr/>
        </p:nvGrpSpPr>
        <p:grpSpPr>
          <a:xfrm>
            <a:off x="4228340" y="4592536"/>
            <a:ext cx="1735979" cy="800314"/>
            <a:chOff x="263057" y="645575"/>
            <a:chExt cx="1938993" cy="1478242"/>
          </a:xfrm>
        </p:grpSpPr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CE337E77-1AC0-30CD-BE7C-9632AC885E2C}"/>
                </a:ext>
              </a:extLst>
            </p:cNvPr>
            <p:cNvCxnSpPr>
              <a:cxnSpLocks/>
              <a:endCxn id="286" idx="0"/>
            </p:cNvCxnSpPr>
            <p:nvPr/>
          </p:nvCxnSpPr>
          <p:spPr>
            <a:xfrm>
              <a:off x="1232547" y="645575"/>
              <a:ext cx="7" cy="1001380"/>
            </a:xfrm>
            <a:prstGeom prst="straightConnector1">
              <a:avLst/>
            </a:prstGeom>
            <a:ln w="6350" cap="sq">
              <a:gradFill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5400000" scaled="1"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1D83E813-DF2B-A06D-89C4-0FC4617E788D}"/>
                </a:ext>
              </a:extLst>
            </p:cNvPr>
            <p:cNvSpPr txBox="1"/>
            <p:nvPr/>
          </p:nvSpPr>
          <p:spPr>
            <a:xfrm>
              <a:off x="263057" y="1646955"/>
              <a:ext cx="1938993" cy="476862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t">
              <a:normAutofit lnSpcReduction="1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US" sz="1100" dirty="0">
                  <a:solidFill>
                    <a:schemeClr val="accent1"/>
                  </a:solidFill>
                </a:rPr>
                <a:t>“Global Financial Crisis”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5C2D065-7421-6180-5EA6-DB29467BE694}"/>
              </a:ext>
            </a:extLst>
          </p:cNvPr>
          <p:cNvGrpSpPr/>
          <p:nvPr/>
        </p:nvGrpSpPr>
        <p:grpSpPr>
          <a:xfrm>
            <a:off x="135668" y="2996738"/>
            <a:ext cx="1305280" cy="1096486"/>
            <a:chOff x="47893" y="1385153"/>
            <a:chExt cx="1821973" cy="2043847"/>
          </a:xfrm>
        </p:grpSpPr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B6D23D4-F59E-2883-6CF7-5A5088205037}"/>
                </a:ext>
              </a:extLst>
            </p:cNvPr>
            <p:cNvCxnSpPr>
              <a:cxnSpLocks/>
              <a:stCxn id="289" idx="2"/>
            </p:cNvCxnSpPr>
            <p:nvPr/>
          </p:nvCxnSpPr>
          <p:spPr>
            <a:xfrm flipH="1">
              <a:off x="958864" y="2216150"/>
              <a:ext cx="16" cy="1212850"/>
            </a:xfrm>
            <a:prstGeom prst="straightConnector1">
              <a:avLst/>
            </a:prstGeom>
            <a:ln w="6350" cap="sq">
              <a:gradFill flip="none" rotWithShape="1">
                <a:gsLst>
                  <a:gs pos="15000">
                    <a:srgbClr val="646E81">
                      <a:alpha val="0"/>
                    </a:srgbClr>
                  </a:gs>
                  <a:gs pos="100000">
                    <a:srgbClr val="646E81"/>
                  </a:gs>
                </a:gsLst>
                <a:lin ang="16200000" scaled="1"/>
                <a:tileRect/>
              </a:gra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C277B001-DC40-1585-E491-0EC966A69BD1}"/>
                </a:ext>
              </a:extLst>
            </p:cNvPr>
            <p:cNvSpPr txBox="1"/>
            <p:nvPr/>
          </p:nvSpPr>
          <p:spPr>
            <a:xfrm>
              <a:off x="47893" y="1385153"/>
              <a:ext cx="1821973" cy="830997"/>
            </a:xfrm>
            <a:prstGeom prst="rect">
              <a:avLst/>
            </a:prstGeom>
            <a:noFill/>
          </p:spPr>
          <p:txBody>
            <a:bodyPr wrap="square" lIns="45720" tIns="45720" rIns="45720" bIns="45720" rtlCol="0" anchor="ctr">
              <a:normAutofit fontScale="77500" lnSpcReduction="20000"/>
            </a:bodyPr>
            <a:lstStyle>
              <a:defPPr>
                <a:defRPr lang="en-US"/>
              </a:defPPr>
              <a:lvl1pPr algn="ctr">
                <a:defRPr sz="1200" b="1" spc="0" baseline="0">
                  <a:effectLst>
                    <a:glow rad="152400">
                      <a:schemeClr val="bg1">
                        <a:alpha val="80000"/>
                      </a:schemeClr>
                    </a:glow>
                  </a:effectLst>
                </a:defRPr>
              </a:lvl1pPr>
            </a:lstStyle>
            <a:p>
              <a:r>
                <a:rPr lang="en-GB" dirty="0"/>
                <a:t>1983</a:t>
              </a:r>
              <a:r>
                <a:rPr lang="en-US" dirty="0"/>
                <a:t>: </a:t>
              </a:r>
              <a:r>
                <a:rPr lang="en-US" b="0" dirty="0"/>
                <a:t>Hinton invents </a:t>
              </a:r>
              <a:r>
                <a:rPr lang="en-US" dirty="0">
                  <a:hlinkClick r:id="rId20"/>
                </a:rPr>
                <a:t>Boltzmann Machines</a:t>
              </a:r>
              <a:endParaRPr lang="en-US" i="1" dirty="0"/>
            </a:p>
          </p:txBody>
        </p:sp>
      </p:grpSp>
      <p:sp>
        <p:nvSpPr>
          <p:cNvPr id="290" name="TextBox 289">
            <a:extLst>
              <a:ext uri="{FF2B5EF4-FFF2-40B4-BE49-F238E27FC236}">
                <a16:creationId xmlns:a16="http://schemas.microsoft.com/office/drawing/2014/main" id="{92F45BE6-B804-BDDA-2285-AE2E7E704DDB}"/>
              </a:ext>
            </a:extLst>
          </p:cNvPr>
          <p:cNvSpPr txBox="1"/>
          <p:nvPr/>
        </p:nvSpPr>
        <p:spPr>
          <a:xfrm>
            <a:off x="50063" y="113737"/>
            <a:ext cx="61571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Hopfield &amp; Hinton just won the </a:t>
            </a:r>
            <a:r>
              <a:rPr lang="en-US" sz="2000" spc="0" baseline="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Nobel Prize for Physics</a:t>
            </a:r>
            <a:endParaRPr lang="en-US" sz="2000" spc="0" baseline="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7C3C4-2C7A-5731-774E-55055416CF16}"/>
              </a:ext>
            </a:extLst>
          </p:cNvPr>
          <p:cNvSpPr txBox="1"/>
          <p:nvPr/>
        </p:nvSpPr>
        <p:spPr>
          <a:xfrm>
            <a:off x="9331826" y="3746212"/>
            <a:ext cx="1622126" cy="369016"/>
          </a:xfrm>
          <a:prstGeom prst="rect">
            <a:avLst/>
          </a:prstGeom>
          <a:noFill/>
        </p:spPr>
        <p:txBody>
          <a:bodyPr wrap="square" lIns="45720" tIns="45720" rIns="45720" bIns="45720" rtlCol="0" anchor="ctr">
            <a:noAutofit/>
          </a:bodyPr>
          <a:lstStyle>
            <a:defPPr>
              <a:defRPr lang="en-US"/>
            </a:defPPr>
            <a:lvl1pPr algn="ctr">
              <a:defRPr sz="1200" b="1" spc="0" baseline="0">
                <a:effectLst>
                  <a:glow rad="152400">
                    <a:schemeClr val="bg1">
                      <a:alpha val="80000"/>
                    </a:schemeClr>
                  </a:glow>
                </a:effectLst>
              </a:defRPr>
            </a:lvl1pPr>
          </a:lstStyle>
          <a:p>
            <a:r>
              <a:rPr lang="en-GB" sz="1100" dirty="0"/>
              <a:t>2024</a:t>
            </a:r>
            <a:r>
              <a:rPr lang="en-US" sz="1100" dirty="0"/>
              <a:t>:</a:t>
            </a:r>
            <a:r>
              <a:rPr lang="en-US" sz="1100" b="0" dirty="0"/>
              <a:t>GPT-o1 launched </a:t>
            </a:r>
            <a:endParaRPr lang="en-US" sz="1100" b="0" i="1" dirty="0"/>
          </a:p>
        </p:txBody>
      </p:sp>
    </p:spTree>
    <p:extLst>
      <p:ext uri="{BB962C8B-B14F-4D97-AF65-F5344CB8AC3E}">
        <p14:creationId xmlns:p14="http://schemas.microsoft.com/office/powerpoint/2010/main" val="15167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1BA07-C24B-44A2-8C3E-9AA1E478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Biased Summary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04D40EA-2586-DAB2-1938-868DD76E6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623246"/>
              </p:ext>
            </p:extLst>
          </p:nvPr>
        </p:nvGraphicFramePr>
        <p:xfrm>
          <a:off x="533398" y="1139125"/>
          <a:ext cx="11125202" cy="5192398"/>
        </p:xfrm>
        <a:graphic>
          <a:graphicData uri="http://schemas.openxmlformats.org/drawingml/2006/table">
            <a:tbl>
              <a:tblPr/>
              <a:tblGrid>
                <a:gridCol w="975361">
                  <a:extLst>
                    <a:ext uri="{9D8B030D-6E8A-4147-A177-3AD203B41FA5}">
                      <a16:colId xmlns:a16="http://schemas.microsoft.com/office/drawing/2014/main" val="905685540"/>
                    </a:ext>
                  </a:extLst>
                </a:gridCol>
                <a:gridCol w="10149841">
                  <a:extLst>
                    <a:ext uri="{9D8B030D-6E8A-4147-A177-3AD203B41FA5}">
                      <a16:colId xmlns:a16="http://schemas.microsoft.com/office/drawing/2014/main" val="235438306"/>
                    </a:ext>
                  </a:extLst>
                </a:gridCol>
              </a:tblGrid>
              <a:tr h="323018">
                <a:tc>
                  <a:txBody>
                    <a:bodyPr/>
                    <a:lstStyle/>
                    <a:p>
                      <a:r>
                        <a:rPr lang="en-GB" sz="1400" b="1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Decade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bg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Summary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796213"/>
                  </a:ext>
                </a:extLst>
              </a:tr>
              <a:tr h="338389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Before…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Statistical methods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are discovered and refined.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617323"/>
                  </a:ext>
                </a:extLst>
              </a:tr>
              <a:tr h="338389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1950s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Pioneering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2" tooltip="Machine learning"/>
                        </a:rPr>
                        <a:t>machine learning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research is conducted using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simple algorithms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946349"/>
                  </a:ext>
                </a:extLst>
              </a:tr>
              <a:tr h="338389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1960s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hlinkClick r:id="rId3" tooltip="Bayesian metho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Bayesian methods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are introduced for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4" tooltip="Bayesian inference"/>
                        </a:rPr>
                        <a:t>probabilistic inference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in machine learning.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5"/>
                        </a:rPr>
                        <a:t>[1]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182447"/>
                  </a:ext>
                </a:extLst>
              </a:tr>
              <a:tr h="338389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1970s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❄️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'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hlinkClick r:id="rId6" tooltip="AI winte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AI winter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'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when </a:t>
                      </a:r>
                      <a:r>
                        <a:rPr lang="en-GB" sz="1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perceptrons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fail to solve translation. ❄️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7589770"/>
                  </a:ext>
                </a:extLst>
              </a:tr>
              <a:tr h="538663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1980s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Rediscovery of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hlinkClick r:id="rId7" tooltip="Backpropaga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backpropagation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causes a resurgence in machine learning research. </a:t>
                      </a:r>
                    </a:p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❄️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Second AI Winter</a:t>
                      </a:r>
                      <a:r>
                        <a:rPr lang="en-GB" sz="1400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when Neural-modelled (lisp) machines fail in market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❄️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136692"/>
                  </a:ext>
                </a:extLst>
              </a:tr>
              <a:tr h="726878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1990s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Work on Machine learning </a:t>
                      </a:r>
                      <a:r>
                        <a:rPr lang="en-GB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shifts from a knowledge-driven approach to a data-driven approach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</a:p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8" tooltip="Support-vector machine"/>
                        </a:rPr>
                        <a:t>Support-vector machines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(SVMs) and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9" tooltip="Recurrent neural network"/>
                        </a:rPr>
                        <a:t>recurrent neural networks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(RNNs) become popular.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0"/>
                        </a:rPr>
                        <a:t>[3]</a:t>
                      </a:r>
                      <a:endParaRPr lang="en-GB" sz="14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773781"/>
                  </a:ext>
                </a:extLst>
              </a:tr>
              <a:tr h="786211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2000s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Support-Vector Clustering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1"/>
                        </a:rPr>
                        <a:t>[5]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other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2" tooltip="Kernel method"/>
                        </a:rPr>
                        <a:t>kernel methods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3"/>
                        </a:rPr>
                        <a:t>[6]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and 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hlinkClick r:id="rId14" tooltip="Unsupervised machine learning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unsupervised machine learning</a:t>
                      </a:r>
                      <a:r>
                        <a:rPr lang="en-GB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methods become widespread.</a:t>
                      </a:r>
                      <a:r>
                        <a:rPr lang="en-GB" sz="1400" baseline="300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5"/>
                        </a:rPr>
                        <a:t>[7]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</a:p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❄️</a:t>
                      </a:r>
                      <a:r>
                        <a:rPr lang="en-GB" sz="1400" b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Third AI Winter 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because of buzzword satiation❄️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262040"/>
                  </a:ext>
                </a:extLst>
              </a:tr>
              <a:tr h="291115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2010s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6" tooltip="Deep learning"/>
                        </a:rPr>
                        <a:t>Deep learning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becomes feasible which spurs huge advances in </a:t>
                      </a:r>
                      <a:r>
                        <a:rPr lang="en-GB" sz="14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vision and text processing</a:t>
                      </a:r>
                      <a:r>
                        <a:rPr lang="en-GB" sz="1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485249"/>
                  </a:ext>
                </a:extLst>
              </a:tr>
              <a:tr h="1172957">
                <a:tc>
                  <a:txBody>
                    <a:bodyPr/>
                    <a:lstStyle/>
                    <a:p>
                      <a:r>
                        <a:rPr lang="en-GB" sz="140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2020s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Roboto" panose="02000000000000000000" pitchFamily="2" charset="0"/>
                          <a:ea typeface="Roboto" panose="02000000000000000000" pitchFamily="2" charset="0"/>
                          <a:hlinkClick r:id="rId17" tooltip="Generative AI"/>
                        </a:rPr>
                        <a:t>Generative AI</a:t>
                      </a:r>
                      <a:r>
                        <a:rPr lang="en-GB" sz="18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leads to revolutionary models, </a:t>
                      </a:r>
                      <a:r>
                        <a:rPr lang="en-GB" sz="18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commercial </a:t>
                      </a:r>
                      <a:r>
                        <a:rPr lang="en-GB" sz="1800" b="1" i="1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potential</a:t>
                      </a:r>
                      <a:r>
                        <a:rPr lang="en-GB" sz="18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of AI based on machine learning causes large increases in valuations of companies linked to AI. </a:t>
                      </a:r>
                    </a:p>
                  </a:txBody>
                  <a:tcPr marL="37550" marR="37550" marT="18775" marB="187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57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81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7077-2FA1-21B3-2E27-041977C6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dirty="0"/>
              <a:t>Take Aways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9947F35-08AE-C246-D037-E257F3285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033297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876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AEF9-A0E5-5CD3-CD40-CF0DD17E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773936"/>
            <a:ext cx="11125200" cy="1005840"/>
          </a:xfrm>
        </p:spPr>
        <p:txBody>
          <a:bodyPr/>
          <a:lstStyle/>
          <a:p>
            <a:r>
              <a:rPr lang="en-US" sz="6000" dirty="0"/>
              <a:t>Simplest possible explanation I can muster on LLMs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D4201-7689-2D64-1128-545614426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Hallucinating…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C1BC7-E3DD-227E-2484-AD306067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017" y="3429000"/>
            <a:ext cx="4689975" cy="26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89CD2-DF30-6FF8-6116-D861C45A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Large Language Models…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EF770C-5363-7F5C-DBB4-35FC80A4A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43000"/>
            <a:ext cx="11128248" cy="310896"/>
          </a:xfrm>
        </p:spPr>
        <p:txBody>
          <a:bodyPr/>
          <a:lstStyle/>
          <a:p>
            <a:r>
              <a:rPr lang="en-US" dirty="0"/>
              <a:t>“It’s not a Stochastic Parrot, he’s a very naughty boy”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E9CAC71-93E7-B22B-C2A7-FCBBFCA3A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973721"/>
              </p:ext>
            </p:extLst>
          </p:nvPr>
        </p:nvGraphicFramePr>
        <p:xfrm>
          <a:off x="533400" y="3769567"/>
          <a:ext cx="11125200" cy="2704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lded Corner 5">
            <a:extLst>
              <a:ext uri="{FF2B5EF4-FFF2-40B4-BE49-F238E27FC236}">
                <a16:creationId xmlns:a16="http://schemas.microsoft.com/office/drawing/2014/main" id="{DB6ADF32-3A06-E104-9205-B76507B41522}"/>
              </a:ext>
            </a:extLst>
          </p:cNvPr>
          <p:cNvSpPr/>
          <p:nvPr/>
        </p:nvSpPr>
        <p:spPr>
          <a:xfrm>
            <a:off x="849085" y="1838131"/>
            <a:ext cx="1277848" cy="1931436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The quick brown fox jumped over… </a:t>
            </a:r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B60AB9A9-088F-E5DE-1B45-FD08EC5E50AF}"/>
              </a:ext>
            </a:extLst>
          </p:cNvPr>
          <p:cNvSpPr/>
          <p:nvPr/>
        </p:nvSpPr>
        <p:spPr>
          <a:xfrm>
            <a:off x="3109646" y="1830521"/>
            <a:ext cx="1277848" cy="1931436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[1,0,1,0,-1]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[1,-1,0,1,0]</a:t>
            </a:r>
          </a:p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[0,1,-1,0,1]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[0,1,-1,1,0]</a:t>
            </a:r>
          </a:p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24DBC1-CBD2-96E9-14B5-AE2235BC76EF}"/>
              </a:ext>
            </a:extLst>
          </p:cNvPr>
          <p:cNvSpPr/>
          <p:nvPr/>
        </p:nvSpPr>
        <p:spPr>
          <a:xfrm>
            <a:off x="6278948" y="3512372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[0,1,-1,1,0]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E19E522-4FF0-BC0F-FF52-AEA29E7E92E1}"/>
              </a:ext>
            </a:extLst>
          </p:cNvPr>
          <p:cNvSpPr/>
          <p:nvPr/>
        </p:nvSpPr>
        <p:spPr>
          <a:xfrm>
            <a:off x="5961520" y="3286740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[0,1,-1,0,1]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E69D78-DC64-2275-653C-3426B7703C06}"/>
              </a:ext>
            </a:extLst>
          </p:cNvPr>
          <p:cNvSpPr/>
          <p:nvPr/>
        </p:nvSpPr>
        <p:spPr>
          <a:xfrm>
            <a:off x="5644092" y="3061704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[1,-1,0,1,0]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C57AE2-B534-88E9-4AC0-6268B60A416B}"/>
              </a:ext>
            </a:extLst>
          </p:cNvPr>
          <p:cNvSpPr/>
          <p:nvPr/>
        </p:nvSpPr>
        <p:spPr>
          <a:xfrm>
            <a:off x="5326664" y="2833431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[1,0,1,0,-1]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26358C-5EBA-2ADB-C94D-C35238265E6C}"/>
              </a:ext>
            </a:extLst>
          </p:cNvPr>
          <p:cNvSpPr/>
          <p:nvPr/>
        </p:nvSpPr>
        <p:spPr>
          <a:xfrm>
            <a:off x="5967926" y="1798858"/>
            <a:ext cx="311022" cy="2009983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ATTENTION etc.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DA62197-4010-76C4-06EB-5FB9FA1D54C0}"/>
              </a:ext>
            </a:extLst>
          </p:cNvPr>
          <p:cNvSpPr/>
          <p:nvPr/>
        </p:nvSpPr>
        <p:spPr>
          <a:xfrm>
            <a:off x="8180552" y="2611330"/>
            <a:ext cx="914404" cy="19347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[0,1,-1,0,1]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847ECBC-0AE1-5122-A5DC-C83D303CDE0C}"/>
              </a:ext>
            </a:extLst>
          </p:cNvPr>
          <p:cNvSpPr/>
          <p:nvPr/>
        </p:nvSpPr>
        <p:spPr>
          <a:xfrm>
            <a:off x="7863124" y="2386294"/>
            <a:ext cx="914404" cy="19347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[1,-1,0,1,0]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654791B-CCC1-DDBA-AD93-1D44499C8914}"/>
              </a:ext>
            </a:extLst>
          </p:cNvPr>
          <p:cNvSpPr/>
          <p:nvPr/>
        </p:nvSpPr>
        <p:spPr>
          <a:xfrm>
            <a:off x="7545696" y="2158021"/>
            <a:ext cx="914404" cy="193474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[1,0,1,0,-1]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B83225-B550-CA8C-0DF2-9FF7626A79F5}"/>
              </a:ext>
            </a:extLst>
          </p:cNvPr>
          <p:cNvSpPr/>
          <p:nvPr/>
        </p:nvSpPr>
        <p:spPr>
          <a:xfrm>
            <a:off x="8446288" y="2835344"/>
            <a:ext cx="914404" cy="1934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[1,0,1,0,-1]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E84E739-4D48-FD4F-A8DE-6EF32B701A94}"/>
              </a:ext>
            </a:extLst>
          </p:cNvPr>
          <p:cNvSpPr/>
          <p:nvPr/>
        </p:nvSpPr>
        <p:spPr>
          <a:xfrm>
            <a:off x="8294439" y="1800771"/>
            <a:ext cx="311022" cy="2009983"/>
          </a:xfrm>
          <a:prstGeom prst="round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100" b="1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ATTENTION etc.</a:t>
            </a:r>
          </a:p>
        </p:txBody>
      </p:sp>
      <p:sp>
        <p:nvSpPr>
          <p:cNvPr id="39" name="Folded Corner 38">
            <a:extLst>
              <a:ext uri="{FF2B5EF4-FFF2-40B4-BE49-F238E27FC236}">
                <a16:creationId xmlns:a16="http://schemas.microsoft.com/office/drawing/2014/main" id="{A27F5AD7-18F9-D027-C0AE-795416CAE9E9}"/>
              </a:ext>
            </a:extLst>
          </p:cNvPr>
          <p:cNvSpPr/>
          <p:nvPr/>
        </p:nvSpPr>
        <p:spPr>
          <a:xfrm>
            <a:off x="9982601" y="1830521"/>
            <a:ext cx="1277848" cy="1931436"/>
          </a:xfrm>
          <a:prstGeom prst="foldedCorner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the lazy dog.</a:t>
            </a:r>
            <a:endParaRPr lang="en-US" sz="1800" spc="0" baseline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7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6A8F-494B-86E9-21C8-528BFE5F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it’s not quite that simple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B42A0-FA9E-528A-6570-4F932F045B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“Most Likely” is doing a lot of work there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16D42-FF87-7DB3-FF9D-79B666A9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04560"/>
            <a:ext cx="4724400" cy="47697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has a ‘weight’ dimension</a:t>
            </a:r>
          </a:p>
          <a:p>
            <a:r>
              <a:rPr lang="en-US" dirty="0"/>
              <a:t>Each +/- N Tokens</a:t>
            </a:r>
          </a:p>
          <a:p>
            <a:r>
              <a:rPr lang="en-US" dirty="0"/>
              <a:t>Each +/- Attention Head</a:t>
            </a:r>
          </a:p>
          <a:p>
            <a:r>
              <a:rPr lang="en-US" dirty="0"/>
              <a:t>Each +/- Head Layer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Training all these weights is why gpt-3 had </a:t>
            </a:r>
            <a:r>
              <a:rPr lang="en-US" b="1" dirty="0"/>
              <a:t>175 billion parameters</a:t>
            </a:r>
            <a:endParaRPr lang="en-US" dirty="0"/>
          </a:p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ED06A0F-A902-13EA-ECF7-4D297B00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5708" y="-114300"/>
            <a:ext cx="5635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9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18CCF9-9FD5-E8BA-7546-43B2330E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more; Just go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B76051-E382-3BF0-E58E-5868F1184C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https://jalammar.github.io/illustrated-transformer/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B4C6DD-05EC-EEE3-CC3D-B0CB7326A32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It’s the best, with real </a:t>
            </a:r>
            <a:r>
              <a:rPr lang="en-US" dirty="0" err="1"/>
              <a:t>Jupyter</a:t>
            </a:r>
            <a:r>
              <a:rPr lang="en-US" dirty="0"/>
              <a:t> notebooks to build it out. </a:t>
            </a:r>
          </a:p>
          <a:p>
            <a:r>
              <a:rPr lang="en-US" dirty="0"/>
              <a:t>Everything beyond that is data and human feedback.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5003D1-E384-6920-6ED7-0F5371DA0B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33400" y="2001953"/>
            <a:ext cx="7599363" cy="4174893"/>
          </a:xfrm>
        </p:spPr>
      </p:pic>
    </p:spTree>
    <p:extLst>
      <p:ext uri="{BB962C8B-B14F-4D97-AF65-F5344CB8AC3E}">
        <p14:creationId xmlns:p14="http://schemas.microsoft.com/office/powerpoint/2010/main" val="42682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83CA-C162-6544-E4EE-7B592F3C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for more pretty pictures,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8B25A3-BAA1-A9E2-5642-0FAA80E4AA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Hard to beat 3b1b </a:t>
            </a:r>
            <a:r>
              <a:rPr lang="en-US" dirty="0">
                <a:hlinkClick r:id="rId2"/>
              </a:rPr>
              <a:t>https://www.3blue1brown.com/topics/neural-networks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A60B-2F12-E52C-5F32-7C79158B4C3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Best visual explanation of</a:t>
            </a:r>
          </a:p>
          <a:p>
            <a:r>
              <a:rPr lang="en-US" dirty="0"/>
              <a:t>Embedding</a:t>
            </a:r>
          </a:p>
          <a:p>
            <a:r>
              <a:rPr lang="en-US" dirty="0"/>
              <a:t>Deep Networks</a:t>
            </a:r>
          </a:p>
          <a:p>
            <a:r>
              <a:rPr lang="en-US" dirty="0"/>
              <a:t>Attention Heads</a:t>
            </a:r>
          </a:p>
          <a:p>
            <a:r>
              <a:rPr lang="en-US" dirty="0"/>
              <a:t>Temperature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/>
              <a:t>Also highly recommend trying out the </a:t>
            </a:r>
            <a:r>
              <a:rPr lang="en-US" sz="1800" dirty="0" err="1">
                <a:hlinkClick r:id="rId3"/>
              </a:rPr>
              <a:t>manim</a:t>
            </a:r>
            <a:r>
              <a:rPr lang="en-US" sz="1800" dirty="0"/>
              <a:t> package for your own </a:t>
            </a:r>
            <a:r>
              <a:rPr lang="en-US" sz="1800" dirty="0" err="1"/>
              <a:t>visualisations</a:t>
            </a:r>
            <a:endParaRPr lang="en-US" sz="1800" dirty="0"/>
          </a:p>
        </p:txBody>
      </p:sp>
      <p:pic>
        <p:nvPicPr>
          <p:cNvPr id="6" name="Content Placeholder 5">
            <a:hlinkClick r:id="rId4"/>
            <a:extLst>
              <a:ext uri="{FF2B5EF4-FFF2-40B4-BE49-F238E27FC236}">
                <a16:creationId xmlns:a16="http://schemas.microsoft.com/office/drawing/2014/main" id="{AAEB2259-2959-99FB-2335-F1231B65738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533400" y="2145941"/>
            <a:ext cx="7599363" cy="42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0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5445-11F6-E0F8-7272-C041C166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LLM’s “Know” things?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42195-A8EC-FE76-286A-9B64ECEE05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don’t think they drink…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446F67-1988-EA3E-BCA1-865328B507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080774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291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68B8CC-F2D6-264A-AF30-020002199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7568B8CC-F2D6-264A-AF30-020002199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7568B8CC-F2D6-264A-AF30-020002199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4AB748-208E-8D4F-9CDB-777053F38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384AB748-208E-8D4F-9CDB-777053F38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384AB748-208E-8D4F-9CDB-777053F382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7F18FD-6537-5641-BE51-95DD4F3EF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7F7F18FD-6537-5641-BE51-95DD4F3EF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7F7F18FD-6537-5641-BE51-95DD4F3EF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9482A5-9A7D-AB46-95AE-67690FD01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949482A5-9A7D-AB46-95AE-67690FD01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949482A5-9A7D-AB46-95AE-67690FD01D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83E174-EAA2-964A-A839-5F86132AD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A883E174-EAA2-964A-A839-5F86132AD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A883E174-EAA2-964A-A839-5F86132AD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D3F41E-C2D4-EF41-AB5E-C026E5300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8CD3F41E-C2D4-EF41-AB5E-C026E5300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8CD3F41E-C2D4-EF41-AB5E-C026E5300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A87D2A-0ED0-3944-BB6A-1CCE88D44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48A87D2A-0ED0-3944-BB6A-1CCE88D44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48A87D2A-0ED0-3944-BB6A-1CCE88D44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6BD0C6-4373-EE4E-A913-E44A64070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CA6BD0C6-4373-EE4E-A913-E44A64070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CA6BD0C6-4373-EE4E-A913-E44A64070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AtOnc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32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E47F6FE-AC2C-1A0C-3F88-AACC99AE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RAG work?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BD7FBA-D89E-0F25-91B0-DECFA1374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Retrieval Augmented Generation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338ABDF-2161-61B9-E2E0-5716557E13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LLMs are </a:t>
            </a:r>
            <a:r>
              <a:rPr lang="en-US" dirty="0">
                <a:solidFill>
                  <a:schemeClr val="accent1"/>
                </a:solidFill>
              </a:rPr>
              <a:t>expensive</a:t>
            </a:r>
            <a:r>
              <a:rPr lang="en-US" dirty="0"/>
              <a:t> to train</a:t>
            </a:r>
          </a:p>
          <a:p>
            <a:r>
              <a:rPr lang="en-US" dirty="0"/>
              <a:t>Expensive even to </a:t>
            </a:r>
            <a:r>
              <a:rPr lang="en-US" dirty="0">
                <a:solidFill>
                  <a:schemeClr val="accent1"/>
                </a:solidFill>
              </a:rPr>
              <a:t>‘fine tune’</a:t>
            </a:r>
          </a:p>
          <a:p>
            <a:r>
              <a:rPr lang="en-US" dirty="0"/>
              <a:t>RAG lets LLM have </a:t>
            </a:r>
            <a:r>
              <a:rPr lang="en-US" dirty="0">
                <a:solidFill>
                  <a:schemeClr val="accent1"/>
                </a:solidFill>
              </a:rPr>
              <a:t>more ‘memory’ </a:t>
            </a:r>
            <a:r>
              <a:rPr lang="en-US" dirty="0"/>
              <a:t>than token limit</a:t>
            </a:r>
          </a:p>
          <a:p>
            <a:r>
              <a:rPr lang="en-US" dirty="0"/>
              <a:t>Think about ‘prompt’ as ‘</a:t>
            </a:r>
            <a:r>
              <a:rPr lang="en-US" dirty="0">
                <a:solidFill>
                  <a:schemeClr val="accent1"/>
                </a:solidFill>
              </a:rPr>
              <a:t>working memory</a:t>
            </a:r>
            <a:r>
              <a:rPr lang="en-US" dirty="0"/>
              <a:t>’; RAG is ‘reliving’ a memory to bring it into ‘short term’ memory to answer a question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91C483-8398-E944-CDA1-D7FA6A3F3837}"/>
              </a:ext>
            </a:extLst>
          </p:cNvPr>
          <p:cNvSpPr/>
          <p:nvPr/>
        </p:nvSpPr>
        <p:spPr>
          <a:xfrm>
            <a:off x="4747156" y="1788457"/>
            <a:ext cx="1869141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Question?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C7D63F-4AE9-29C0-E4E2-6FD34AF20000}"/>
              </a:ext>
            </a:extLst>
          </p:cNvPr>
          <p:cNvSpPr/>
          <p:nvPr/>
        </p:nvSpPr>
        <p:spPr>
          <a:xfrm>
            <a:off x="8910097" y="1788457"/>
            <a:ext cx="1869141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Response?</a:t>
            </a:r>
          </a:p>
        </p:txBody>
      </p:sp>
      <p:sp>
        <p:nvSpPr>
          <p:cNvPr id="15" name="Predefined Process 14">
            <a:extLst>
              <a:ext uri="{FF2B5EF4-FFF2-40B4-BE49-F238E27FC236}">
                <a16:creationId xmlns:a16="http://schemas.microsoft.com/office/drawing/2014/main" id="{29C0A6AA-9965-0D4B-5605-A6C6398E90D4}"/>
              </a:ext>
            </a:extLst>
          </p:cNvPr>
          <p:cNvSpPr/>
          <p:nvPr/>
        </p:nvSpPr>
        <p:spPr>
          <a:xfrm>
            <a:off x="7305975" y="1673753"/>
            <a:ext cx="914400" cy="612648"/>
          </a:xfrm>
          <a:prstGeom prst="flowChartPredefinedProcess">
            <a:avLst/>
          </a:prstGeom>
          <a:ln>
            <a:noFill/>
          </a:ln>
          <a:effectLst>
            <a:softEdge rad="12240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LLM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2606F3A-9379-879D-9E8D-9DC7D7677FC5}"/>
              </a:ext>
            </a:extLst>
          </p:cNvPr>
          <p:cNvSpPr/>
          <p:nvPr/>
        </p:nvSpPr>
        <p:spPr>
          <a:xfrm>
            <a:off x="6782690" y="1737761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59854EE9-FAB2-7638-CE94-981669C9F855}"/>
              </a:ext>
            </a:extLst>
          </p:cNvPr>
          <p:cNvSpPr/>
          <p:nvPr/>
        </p:nvSpPr>
        <p:spPr>
          <a:xfrm>
            <a:off x="8386812" y="1737761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88760B9-CC93-BB65-3059-4A5358A0E013}"/>
              </a:ext>
            </a:extLst>
          </p:cNvPr>
          <p:cNvSpPr/>
          <p:nvPr/>
        </p:nvSpPr>
        <p:spPr>
          <a:xfrm>
            <a:off x="3812585" y="2792928"/>
            <a:ext cx="1270403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Question?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771A050-CCF8-5E19-003B-BA101E530509}"/>
              </a:ext>
            </a:extLst>
          </p:cNvPr>
          <p:cNvSpPr/>
          <p:nvPr/>
        </p:nvSpPr>
        <p:spPr>
          <a:xfrm>
            <a:off x="10779237" y="2792928"/>
            <a:ext cx="1297641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Response</a:t>
            </a:r>
          </a:p>
        </p:txBody>
      </p:sp>
      <p:sp>
        <p:nvSpPr>
          <p:cNvPr id="20" name="Predefined Process 19">
            <a:extLst>
              <a:ext uri="{FF2B5EF4-FFF2-40B4-BE49-F238E27FC236}">
                <a16:creationId xmlns:a16="http://schemas.microsoft.com/office/drawing/2014/main" id="{57C3A860-D2DF-E268-E286-711AD9BC110F}"/>
              </a:ext>
            </a:extLst>
          </p:cNvPr>
          <p:cNvSpPr/>
          <p:nvPr/>
        </p:nvSpPr>
        <p:spPr>
          <a:xfrm>
            <a:off x="9269248" y="2678224"/>
            <a:ext cx="914400" cy="612648"/>
          </a:xfrm>
          <a:prstGeom prst="flowChartPredefinedProcess">
            <a:avLst/>
          </a:prstGeom>
          <a:ln>
            <a:noFill/>
          </a:ln>
          <a:effectLst>
            <a:softEdge rad="122403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LLM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55920147-36EC-DF49-417B-ADF98F9440D3}"/>
              </a:ext>
            </a:extLst>
          </p:cNvPr>
          <p:cNvSpPr/>
          <p:nvPr/>
        </p:nvSpPr>
        <p:spPr>
          <a:xfrm>
            <a:off x="8745963" y="2742232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D571D65-7D92-D9DA-44ED-5F7091D61956}"/>
              </a:ext>
            </a:extLst>
          </p:cNvPr>
          <p:cNvSpPr/>
          <p:nvPr/>
        </p:nvSpPr>
        <p:spPr>
          <a:xfrm>
            <a:off x="10350085" y="2742232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D04C9E5-F6D0-5A6A-3FCA-ABB86116AD31}"/>
              </a:ext>
            </a:extLst>
          </p:cNvPr>
          <p:cNvSpPr/>
          <p:nvPr/>
        </p:nvSpPr>
        <p:spPr>
          <a:xfrm>
            <a:off x="5670275" y="2792927"/>
            <a:ext cx="1062318" cy="38324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RAG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E88EB66D-6738-80F6-B76B-F41948F44226}"/>
              </a:ext>
            </a:extLst>
          </p:cNvPr>
          <p:cNvSpPr/>
          <p:nvPr/>
        </p:nvSpPr>
        <p:spPr>
          <a:xfrm>
            <a:off x="5169323" y="2742232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6B40A44-FB3B-C5CF-E916-CA131AF654A3}"/>
              </a:ext>
            </a:extLst>
          </p:cNvPr>
          <p:cNvSpPr/>
          <p:nvPr/>
        </p:nvSpPr>
        <p:spPr>
          <a:xfrm>
            <a:off x="6782690" y="2742231"/>
            <a:ext cx="414617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6AB8D26-4EF4-F3A1-8EB2-039D85A7F0DA}"/>
              </a:ext>
            </a:extLst>
          </p:cNvPr>
          <p:cNvSpPr/>
          <p:nvPr/>
        </p:nvSpPr>
        <p:spPr>
          <a:xfrm>
            <a:off x="7305975" y="2646408"/>
            <a:ext cx="1270403" cy="6858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Question + Context</a:t>
            </a:r>
          </a:p>
        </p:txBody>
      </p:sp>
      <p:sp>
        <p:nvSpPr>
          <p:cNvPr id="30" name="Can 29">
            <a:extLst>
              <a:ext uri="{FF2B5EF4-FFF2-40B4-BE49-F238E27FC236}">
                <a16:creationId xmlns:a16="http://schemas.microsoft.com/office/drawing/2014/main" id="{99B7BAF4-E076-DAF4-075D-3285CFD1BC54}"/>
              </a:ext>
            </a:extLst>
          </p:cNvPr>
          <p:cNvSpPr/>
          <p:nvPr/>
        </p:nvSpPr>
        <p:spPr>
          <a:xfrm>
            <a:off x="3852582" y="4452705"/>
            <a:ext cx="914400" cy="1856548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Data Store</a:t>
            </a:r>
          </a:p>
        </p:txBody>
      </p:sp>
      <p:sp>
        <p:nvSpPr>
          <p:cNvPr id="32" name="Folded Corner 31">
            <a:extLst>
              <a:ext uri="{FF2B5EF4-FFF2-40B4-BE49-F238E27FC236}">
                <a16:creationId xmlns:a16="http://schemas.microsoft.com/office/drawing/2014/main" id="{94F3109C-48E7-7823-E950-828549BD5B03}"/>
              </a:ext>
            </a:extLst>
          </p:cNvPr>
          <p:cNvSpPr/>
          <p:nvPr/>
        </p:nvSpPr>
        <p:spPr>
          <a:xfrm>
            <a:off x="4810734" y="4540856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Chunk 000</a:t>
            </a:r>
          </a:p>
        </p:txBody>
      </p:sp>
      <p:sp>
        <p:nvSpPr>
          <p:cNvPr id="33" name="Folded Corner 32">
            <a:extLst>
              <a:ext uri="{FF2B5EF4-FFF2-40B4-BE49-F238E27FC236}">
                <a16:creationId xmlns:a16="http://schemas.microsoft.com/office/drawing/2014/main" id="{6D8D1219-C94C-1D65-7CFD-4FA6D3412550}"/>
              </a:ext>
            </a:extLst>
          </p:cNvPr>
          <p:cNvSpPr/>
          <p:nvPr/>
        </p:nvSpPr>
        <p:spPr>
          <a:xfrm>
            <a:off x="4810734" y="4897744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001</a:t>
            </a:r>
          </a:p>
        </p:txBody>
      </p:sp>
      <p:sp>
        <p:nvSpPr>
          <p:cNvPr id="34" name="Folded Corner 33">
            <a:extLst>
              <a:ext uri="{FF2B5EF4-FFF2-40B4-BE49-F238E27FC236}">
                <a16:creationId xmlns:a16="http://schemas.microsoft.com/office/drawing/2014/main" id="{B95BF48C-8FFB-619E-37C6-F5FA0CAE5342}"/>
              </a:ext>
            </a:extLst>
          </p:cNvPr>
          <p:cNvSpPr/>
          <p:nvPr/>
        </p:nvSpPr>
        <p:spPr>
          <a:xfrm>
            <a:off x="4810734" y="5271900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002</a:t>
            </a:r>
          </a:p>
        </p:txBody>
      </p:sp>
      <p:sp>
        <p:nvSpPr>
          <p:cNvPr id="35" name="Folded Corner 34">
            <a:extLst>
              <a:ext uri="{FF2B5EF4-FFF2-40B4-BE49-F238E27FC236}">
                <a16:creationId xmlns:a16="http://schemas.microsoft.com/office/drawing/2014/main" id="{AD6A46AB-988E-44BB-C584-1E605F2D0F7A}"/>
              </a:ext>
            </a:extLst>
          </p:cNvPr>
          <p:cNvSpPr/>
          <p:nvPr/>
        </p:nvSpPr>
        <p:spPr>
          <a:xfrm>
            <a:off x="4810734" y="5881224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XXX</a:t>
            </a:r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B96F714E-9357-BA6E-0D3F-630F68D20BC6}"/>
              </a:ext>
            </a:extLst>
          </p:cNvPr>
          <p:cNvSpPr/>
          <p:nvPr/>
        </p:nvSpPr>
        <p:spPr>
          <a:xfrm>
            <a:off x="6322688" y="5107180"/>
            <a:ext cx="2064124" cy="43637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||E(Q)-E(C)||</a:t>
            </a:r>
            <a:endParaRPr lang="en-US" sz="1800" spc="0" baseline="0" dirty="0"/>
          </a:p>
        </p:txBody>
      </p:sp>
      <p:sp>
        <p:nvSpPr>
          <p:cNvPr id="38" name="Folded Corner 37">
            <a:extLst>
              <a:ext uri="{FF2B5EF4-FFF2-40B4-BE49-F238E27FC236}">
                <a16:creationId xmlns:a16="http://schemas.microsoft.com/office/drawing/2014/main" id="{0D7FD05A-8CE9-6327-B11F-9DB5F6A214D0}"/>
              </a:ext>
            </a:extLst>
          </p:cNvPr>
          <p:cNvSpPr/>
          <p:nvPr/>
        </p:nvSpPr>
        <p:spPr>
          <a:xfrm>
            <a:off x="8585153" y="4757626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Chunk 420</a:t>
            </a:r>
          </a:p>
        </p:txBody>
      </p:sp>
      <p:sp>
        <p:nvSpPr>
          <p:cNvPr id="39" name="Folded Corner 38">
            <a:extLst>
              <a:ext uri="{FF2B5EF4-FFF2-40B4-BE49-F238E27FC236}">
                <a16:creationId xmlns:a16="http://schemas.microsoft.com/office/drawing/2014/main" id="{A068C68B-F9D1-E210-03CC-5222094E51AC}"/>
              </a:ext>
            </a:extLst>
          </p:cNvPr>
          <p:cNvSpPr/>
          <p:nvPr/>
        </p:nvSpPr>
        <p:spPr>
          <a:xfrm>
            <a:off x="8585153" y="5114514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690</a:t>
            </a:r>
          </a:p>
        </p:txBody>
      </p:sp>
      <p:sp>
        <p:nvSpPr>
          <p:cNvPr id="40" name="Folded Corner 39">
            <a:extLst>
              <a:ext uri="{FF2B5EF4-FFF2-40B4-BE49-F238E27FC236}">
                <a16:creationId xmlns:a16="http://schemas.microsoft.com/office/drawing/2014/main" id="{0098E659-8D9A-B6A8-E3EE-387B761C883B}"/>
              </a:ext>
            </a:extLst>
          </p:cNvPr>
          <p:cNvSpPr/>
          <p:nvPr/>
        </p:nvSpPr>
        <p:spPr>
          <a:xfrm>
            <a:off x="8585153" y="5488670"/>
            <a:ext cx="1368190" cy="314772"/>
          </a:xfrm>
          <a:prstGeom prst="foldedCorne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Chunk 007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7741069C-079E-5FC0-4430-F5CD4EE3BA72}"/>
              </a:ext>
            </a:extLst>
          </p:cNvPr>
          <p:cNvCxnSpPr>
            <a:stCxn id="24" idx="2"/>
            <a:endCxn id="30" idx="1"/>
          </p:cNvCxnSpPr>
          <p:nvPr/>
        </p:nvCxnSpPr>
        <p:spPr>
          <a:xfrm rot="5400000">
            <a:off x="4399666" y="3086285"/>
            <a:ext cx="1276537" cy="145630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F56828D-DB4A-CC6C-4006-416549B583DE}"/>
              </a:ext>
            </a:extLst>
          </p:cNvPr>
          <p:cNvSpPr/>
          <p:nvPr/>
        </p:nvSpPr>
        <p:spPr>
          <a:xfrm>
            <a:off x="10392964" y="5080279"/>
            <a:ext cx="1270403" cy="38324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Context</a:t>
            </a:r>
          </a:p>
        </p:txBody>
      </p:sp>
      <p:sp>
        <p:nvSpPr>
          <p:cNvPr id="44" name="Right Brace 43">
            <a:extLst>
              <a:ext uri="{FF2B5EF4-FFF2-40B4-BE49-F238E27FC236}">
                <a16:creationId xmlns:a16="http://schemas.microsoft.com/office/drawing/2014/main" id="{5A0C6DB2-A627-E917-6DEB-59A4A59F71B4}"/>
              </a:ext>
            </a:extLst>
          </p:cNvPr>
          <p:cNvSpPr/>
          <p:nvPr/>
        </p:nvSpPr>
        <p:spPr>
          <a:xfrm>
            <a:off x="10024782" y="4757626"/>
            <a:ext cx="325303" cy="1045816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7965C1BC-6628-DA12-1530-1BFE51AAA609}"/>
              </a:ext>
            </a:extLst>
          </p:cNvPr>
          <p:cNvCxnSpPr>
            <a:stCxn id="43" idx="0"/>
            <a:endCxn id="24" idx="1"/>
          </p:cNvCxnSpPr>
          <p:nvPr/>
        </p:nvCxnSpPr>
        <p:spPr>
          <a:xfrm rot="16200000" flipV="1">
            <a:off x="7880420" y="1932532"/>
            <a:ext cx="1904111" cy="4391383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CB175CB-76C9-2C10-C87C-7DF56FA500F9}"/>
              </a:ext>
            </a:extLst>
          </p:cNvPr>
          <p:cNvSpPr txBox="1"/>
          <p:nvPr/>
        </p:nvSpPr>
        <p:spPr>
          <a:xfrm>
            <a:off x="6940463" y="4755349"/>
            <a:ext cx="6705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Top 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F756B-D31E-81CF-F8AF-EC6A7D763823}"/>
              </a:ext>
            </a:extLst>
          </p:cNvPr>
          <p:cNvSpPr txBox="1"/>
          <p:nvPr/>
        </p:nvSpPr>
        <p:spPr>
          <a:xfrm>
            <a:off x="8410727" y="69843"/>
            <a:ext cx="37339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hlinkClick r:id="rId3"/>
              </a:rPr>
              <a:t>See “Context All </a:t>
            </a:r>
            <a:r>
              <a:rPr lang="en-US" sz="2000" dirty="0">
                <a:hlinkClick r:id="rId3"/>
              </a:rPr>
              <a:t>The Way Down”</a:t>
            </a:r>
            <a:endParaRPr lang="en-US" sz="2000" spc="0" baseline="0" dirty="0"/>
          </a:p>
        </p:txBody>
      </p:sp>
    </p:spTree>
    <p:extLst>
      <p:ext uri="{BB962C8B-B14F-4D97-AF65-F5344CB8AC3E}">
        <p14:creationId xmlns:p14="http://schemas.microsoft.com/office/powerpoint/2010/main" val="28812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3" grpId="0" animBg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C0F3D-1E28-2E00-060C-FCDB79058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050" y="527050"/>
            <a:ext cx="11024484" cy="4206996"/>
          </a:xfrm>
        </p:spPr>
        <p:txBody>
          <a:bodyPr/>
          <a:lstStyle/>
          <a:p>
            <a:r>
              <a:rPr lang="en-US" sz="6000" dirty="0"/>
              <a:t>What about….</a:t>
            </a:r>
          </a:p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 Use, Prompt Flow, Assistants, Chain-Of-Thought,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ReRanking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Agentic Services, Hyper-Chunks, Distillation, Data Fabrics, </a:t>
            </a:r>
            <a:r>
              <a:rPr 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Lakehouses</a:t>
            </a: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Graph-of-Thought?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0B7505-4590-7027-41FD-F16FF58CA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50" y="5926000"/>
            <a:ext cx="10943461" cy="404950"/>
          </a:xfrm>
        </p:spPr>
        <p:txBody>
          <a:bodyPr/>
          <a:lstStyle/>
          <a:p>
            <a:r>
              <a:rPr lang="en-US" sz="2000" dirty="0"/>
              <a:t>(Only one of these is fake, answer on </a:t>
            </a:r>
            <a:r>
              <a:rPr lang="en-US" sz="2000" dirty="0" err="1"/>
              <a:t>bolster.bsky.social</a:t>
            </a:r>
            <a:r>
              <a:rPr lang="en-US" sz="2000" dirty="0"/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DCD8CF1-EF71-45A1-B9BF-455CE9533E99}"/>
              </a:ext>
            </a:extLst>
          </p:cNvPr>
          <p:cNvSpPr/>
          <p:nvPr/>
        </p:nvSpPr>
        <p:spPr>
          <a:xfrm rot="1479599">
            <a:off x="925364" y="2031141"/>
            <a:ext cx="10341272" cy="2394544"/>
          </a:xfrm>
          <a:prstGeom prst="round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Those are just tools and orchestrations, </a:t>
            </a:r>
          </a:p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</a:rPr>
              <a:t>just like every other software…</a:t>
            </a:r>
          </a:p>
        </p:txBody>
      </p:sp>
    </p:spTree>
    <p:extLst>
      <p:ext uri="{BB962C8B-B14F-4D97-AF65-F5344CB8AC3E}">
        <p14:creationId xmlns:p14="http://schemas.microsoft.com/office/powerpoint/2010/main" val="60476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7077-2FA1-21B3-2E27-041977C6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dirty="0"/>
              <a:t>Take Aways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9947F35-08AE-C246-D037-E257F3285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820066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156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57D505-B49D-40D4-690F-0508064E3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Decision Support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E0684-9655-7A1D-A13B-16F33E09F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helpful abstraction in a complex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CF225-DD4D-517B-8C5E-0DD7DCF3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494" y="3058174"/>
            <a:ext cx="4175060" cy="337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5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9FC3F-E892-B661-B590-A4ECA6A2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</a:t>
            </a:r>
            <a:r>
              <a:rPr lang="en-US" dirty="0">
                <a:solidFill>
                  <a:schemeClr val="accent1"/>
                </a:solidFill>
              </a:rPr>
              <a:t>actually</a:t>
            </a:r>
            <a:r>
              <a:rPr lang="en-US" dirty="0"/>
              <a:t> trying to do with ‘Intelligent Systems’?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BF1E8F-A3C4-D2BD-C7B1-2118122E28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740287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858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F7295E-33D7-C648-8F96-16BC9E4C3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70F7295E-33D7-C648-8F96-16BC9E4C3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0F7295E-33D7-C648-8F96-16BC9E4C3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74101E-EBBD-D948-BE99-929BC0D3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8574101E-EBBD-D948-BE99-929BC0D3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8574101E-EBBD-D948-BE99-929BC0D344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4B4742-D6B4-CE4D-B18F-035823E20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2F4B4742-D6B4-CE4D-B18F-035823E20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2F4B4742-D6B4-CE4D-B18F-035823E20B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E7D912-4E41-044E-A2BB-3156B5C20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34E7D912-4E41-044E-A2BB-3156B5C20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34E7D912-4E41-044E-A2BB-3156B5C20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53569D-FC8F-AE4D-B6B8-F6370FEBF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C853569D-FC8F-AE4D-B6B8-F6370FEBF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C853569D-FC8F-AE4D-B6B8-F6370FEBF9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6EEF059-EF30-AB47-8005-E13E662C7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graphicEl>
                                              <a:dgm id="{26EEF059-EF30-AB47-8005-E13E662C7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graphicEl>
                                              <a:dgm id="{26EEF059-EF30-AB47-8005-E13E662C7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AtOnc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C75E7B-FCA0-2B84-9639-C56073E3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Decision Support System</a:t>
            </a:r>
          </a:p>
        </p:txBody>
      </p:sp>
      <p:sp>
        <p:nvSpPr>
          <p:cNvPr id="3079" name="Text Placeholder 2">
            <a:extLst>
              <a:ext uri="{FF2B5EF4-FFF2-40B4-BE49-F238E27FC236}">
                <a16:creationId xmlns:a16="http://schemas.microsoft.com/office/drawing/2014/main" id="{3F6BF118-F770-E159-B9BC-E327C2E4DF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43000"/>
            <a:ext cx="11128248" cy="310896"/>
          </a:xfrm>
        </p:spPr>
        <p:txBody>
          <a:bodyPr/>
          <a:lstStyle/>
          <a:p>
            <a:r>
              <a:rPr lang="en-US" dirty="0"/>
              <a:t>Generic way to think about Intelligent Systems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A9B8765-7285-1678-69BA-865686CE80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589" y="1453896"/>
            <a:ext cx="11256011" cy="514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2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C75E7B-FCA0-2B84-9639-C56073E3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Decision Support System</a:t>
            </a:r>
          </a:p>
        </p:txBody>
      </p:sp>
      <p:sp>
        <p:nvSpPr>
          <p:cNvPr id="3079" name="Text Placeholder 2">
            <a:extLst>
              <a:ext uri="{FF2B5EF4-FFF2-40B4-BE49-F238E27FC236}">
                <a16:creationId xmlns:a16="http://schemas.microsoft.com/office/drawing/2014/main" id="{3F6BF118-F770-E159-B9BC-E327C2E4DF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3400" y="1143000"/>
            <a:ext cx="11128248" cy="310896"/>
          </a:xfrm>
        </p:spPr>
        <p:txBody>
          <a:bodyPr/>
          <a:lstStyle/>
          <a:p>
            <a:r>
              <a:rPr lang="en-US" dirty="0"/>
              <a:t>Generic way to think about Intelligent Systems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B9486E4-4777-271F-9632-E8371A543E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575" y="2219960"/>
            <a:ext cx="11300026" cy="327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47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26A41-0216-29F6-7CF4-F96C098520D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Scale human expertise via </a:t>
            </a:r>
            <a:r>
              <a:rPr lang="en-US" dirty="0">
                <a:solidFill>
                  <a:schemeClr val="accent1"/>
                </a:solidFill>
              </a:rPr>
              <a:t>operational observation</a:t>
            </a:r>
          </a:p>
          <a:p>
            <a:r>
              <a:rPr lang="en-US" dirty="0">
                <a:solidFill>
                  <a:schemeClr val="accent1"/>
                </a:solidFill>
              </a:rPr>
              <a:t>“Actions” can be anything </a:t>
            </a:r>
          </a:p>
          <a:p>
            <a:r>
              <a:rPr lang="en-US" dirty="0"/>
              <a:t>Continuous feedback and probabilistic ‘Action’ </a:t>
            </a:r>
            <a:r>
              <a:rPr lang="en-US" dirty="0">
                <a:solidFill>
                  <a:schemeClr val="accent1"/>
                </a:solidFill>
              </a:rPr>
              <a:t>mitigate data drift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7843F-EB5A-D25A-9B8B-41879F5237DF}"/>
              </a:ext>
            </a:extLst>
          </p:cNvPr>
          <p:cNvSpPr txBox="1"/>
          <p:nvPr/>
        </p:nvSpPr>
        <p:spPr>
          <a:xfrm>
            <a:off x="4064703" y="1074509"/>
            <a:ext cx="81995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>
                <a:solidFill>
                  <a:schemeClr val="accent1"/>
                </a:solidFill>
              </a:rPr>
              <a:t>Any</a:t>
            </a:r>
            <a:r>
              <a:rPr lang="en-US" sz="2000" spc="0" baseline="0"/>
              <a:t> interaction point </a:t>
            </a:r>
            <a:r>
              <a:rPr lang="en-US" sz="2000" spc="0" baseline="0">
                <a:solidFill>
                  <a:schemeClr val="accent1"/>
                </a:solidFill>
              </a:rPr>
              <a:t>can</a:t>
            </a:r>
            <a:r>
              <a:rPr lang="en-US" sz="2000" spc="0" baseline="0"/>
              <a:t> be an automation point with </a:t>
            </a:r>
            <a:r>
              <a:rPr lang="en-US" sz="2000" spc="0" baseline="0">
                <a:solidFill>
                  <a:schemeClr val="accent1"/>
                </a:solidFill>
              </a:rPr>
              <a:t>sufficient feedback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D70312-455A-3C92-4DF2-A1548C17769A}"/>
              </a:ext>
            </a:extLst>
          </p:cNvPr>
          <p:cNvCxnSpPr/>
          <p:nvPr/>
        </p:nvCxnSpPr>
        <p:spPr>
          <a:xfrm>
            <a:off x="5619403" y="2246833"/>
            <a:ext cx="0" cy="257694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BD7C6A5-B5E6-11BC-5929-F7B8D3D52BC6}"/>
              </a:ext>
            </a:extLst>
          </p:cNvPr>
          <p:cNvSpPr/>
          <p:nvPr/>
        </p:nvSpPr>
        <p:spPr>
          <a:xfrm>
            <a:off x="5490556" y="4104728"/>
            <a:ext cx="257694" cy="2576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196EC5-6177-02F8-8708-EB763951BCE8}"/>
              </a:ext>
            </a:extLst>
          </p:cNvPr>
          <p:cNvSpPr txBox="1"/>
          <p:nvPr/>
        </p:nvSpPr>
        <p:spPr>
          <a:xfrm>
            <a:off x="4671724" y="3541232"/>
            <a:ext cx="8832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Context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296BDE-1076-6FED-A096-16072688B09A}"/>
              </a:ext>
            </a:extLst>
          </p:cNvPr>
          <p:cNvSpPr txBox="1"/>
          <p:nvPr/>
        </p:nvSpPr>
        <p:spPr>
          <a:xfrm>
            <a:off x="5742209" y="3849009"/>
            <a:ext cx="713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Action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CE9631-B7C3-18B3-CE3D-7792EEA33305}"/>
              </a:ext>
            </a:extLst>
          </p:cNvPr>
          <p:cNvSpPr txBox="1"/>
          <p:nvPr/>
        </p:nvSpPr>
        <p:spPr>
          <a:xfrm>
            <a:off x="5207923" y="4823820"/>
            <a:ext cx="82296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spc="0" baseline="0"/>
              <a:t>Interaction Point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6DE199-401E-2455-588A-9D0000FCAFFC}"/>
              </a:ext>
            </a:extLst>
          </p:cNvPr>
          <p:cNvCxnSpPr>
            <a:cxnSpLocks/>
          </p:cNvCxnSpPr>
          <p:nvPr/>
        </p:nvCxnSpPr>
        <p:spPr>
          <a:xfrm>
            <a:off x="7334122" y="4201117"/>
            <a:ext cx="1296786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9168B41-7F13-D927-65A0-893AEAE33DCE}"/>
              </a:ext>
            </a:extLst>
          </p:cNvPr>
          <p:cNvCxnSpPr/>
          <p:nvPr/>
        </p:nvCxnSpPr>
        <p:spPr>
          <a:xfrm>
            <a:off x="8020620" y="2214375"/>
            <a:ext cx="0" cy="257694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7F48B1B-83B8-2BA3-E5B3-E8F487AFFE33}"/>
              </a:ext>
            </a:extLst>
          </p:cNvPr>
          <p:cNvSpPr/>
          <p:nvPr/>
        </p:nvSpPr>
        <p:spPr>
          <a:xfrm>
            <a:off x="7891773" y="4072270"/>
            <a:ext cx="257694" cy="2576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411C61-5580-A139-798B-ED45922CC2D0}"/>
              </a:ext>
            </a:extLst>
          </p:cNvPr>
          <p:cNvSpPr txBox="1"/>
          <p:nvPr/>
        </p:nvSpPr>
        <p:spPr>
          <a:xfrm>
            <a:off x="7081971" y="3037986"/>
            <a:ext cx="8832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Context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9B8618-ECEA-3332-B16A-71782B811A45}"/>
              </a:ext>
            </a:extLst>
          </p:cNvPr>
          <p:cNvSpPr txBox="1"/>
          <p:nvPr/>
        </p:nvSpPr>
        <p:spPr>
          <a:xfrm>
            <a:off x="8075431" y="3675021"/>
            <a:ext cx="713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4E20D0-6983-32ED-BE08-479EC41C641A}"/>
              </a:ext>
            </a:extLst>
          </p:cNvPr>
          <p:cNvSpPr txBox="1"/>
          <p:nvPr/>
        </p:nvSpPr>
        <p:spPr>
          <a:xfrm>
            <a:off x="7609140" y="4791362"/>
            <a:ext cx="82296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spc="0" baseline="0"/>
              <a:t>Interaction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45E7D-0E27-686F-EDFF-A82AABECD13F}"/>
              </a:ext>
            </a:extLst>
          </p:cNvPr>
          <p:cNvSpPr txBox="1"/>
          <p:nvPr/>
        </p:nvSpPr>
        <p:spPr>
          <a:xfrm>
            <a:off x="7303788" y="3348958"/>
            <a:ext cx="128400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>
                <a:solidFill>
                  <a:schemeClr val="accent1"/>
                </a:solidFill>
              </a:rPr>
              <a:t>Suggestion</a:t>
            </a:r>
          </a:p>
        </p:txBody>
      </p:sp>
      <p:sp>
        <p:nvSpPr>
          <p:cNvPr id="32" name="Striped Right Arrow 31">
            <a:extLst>
              <a:ext uri="{FF2B5EF4-FFF2-40B4-BE49-F238E27FC236}">
                <a16:creationId xmlns:a16="http://schemas.microsoft.com/office/drawing/2014/main" id="{6122F958-8036-94D6-0E43-E30B4AA67F8F}"/>
              </a:ext>
            </a:extLst>
          </p:cNvPr>
          <p:cNvSpPr/>
          <p:nvPr/>
        </p:nvSpPr>
        <p:spPr>
          <a:xfrm>
            <a:off x="6624212" y="3619226"/>
            <a:ext cx="360833" cy="46155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A43163-C6E4-B40D-3989-3845369D950C}"/>
              </a:ext>
            </a:extLst>
          </p:cNvPr>
          <p:cNvCxnSpPr>
            <a:cxnSpLocks/>
          </p:cNvCxnSpPr>
          <p:nvPr/>
        </p:nvCxnSpPr>
        <p:spPr>
          <a:xfrm>
            <a:off x="4906586" y="4233575"/>
            <a:ext cx="1296786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1387BD9-00EC-BB31-74A8-AE40D9FFE201}"/>
              </a:ext>
            </a:extLst>
          </p:cNvPr>
          <p:cNvCxnSpPr>
            <a:cxnSpLocks/>
          </p:cNvCxnSpPr>
          <p:nvPr/>
        </p:nvCxnSpPr>
        <p:spPr>
          <a:xfrm>
            <a:off x="9752475" y="4201117"/>
            <a:ext cx="1296786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F3B8F7A-783D-FB02-8635-6621672D8C15}"/>
              </a:ext>
            </a:extLst>
          </p:cNvPr>
          <p:cNvCxnSpPr/>
          <p:nvPr/>
        </p:nvCxnSpPr>
        <p:spPr>
          <a:xfrm>
            <a:off x="10438973" y="2214375"/>
            <a:ext cx="0" cy="2576945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2352E6B-047F-5287-54C8-8C2FAFC546AC}"/>
              </a:ext>
            </a:extLst>
          </p:cNvPr>
          <p:cNvSpPr/>
          <p:nvPr/>
        </p:nvSpPr>
        <p:spPr>
          <a:xfrm>
            <a:off x="10310126" y="4072270"/>
            <a:ext cx="257694" cy="2576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1DDA6B-1067-78DB-3DF3-2759FA93E862}"/>
              </a:ext>
            </a:extLst>
          </p:cNvPr>
          <p:cNvSpPr txBox="1"/>
          <p:nvPr/>
        </p:nvSpPr>
        <p:spPr>
          <a:xfrm>
            <a:off x="9491294" y="3156565"/>
            <a:ext cx="8832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/>
              <a:t>Context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E5E4CC-4A86-B017-CC9E-49AF71436330}"/>
              </a:ext>
            </a:extLst>
          </p:cNvPr>
          <p:cNvSpPr txBox="1"/>
          <p:nvPr/>
        </p:nvSpPr>
        <p:spPr>
          <a:xfrm>
            <a:off x="10493784" y="3675021"/>
            <a:ext cx="713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>
                <a:solidFill>
                  <a:schemeClr val="accent1"/>
                </a:solidFill>
              </a:rPr>
              <a:t>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0A2374-04C1-39CA-FD25-FDEC398A5D42}"/>
              </a:ext>
            </a:extLst>
          </p:cNvPr>
          <p:cNvSpPr txBox="1"/>
          <p:nvPr/>
        </p:nvSpPr>
        <p:spPr>
          <a:xfrm>
            <a:off x="10027493" y="4791362"/>
            <a:ext cx="82296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spc="0" baseline="0"/>
              <a:t>Automated Process Step</a:t>
            </a:r>
          </a:p>
        </p:txBody>
      </p:sp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79C58ACB-2BBF-0FAB-0C02-AE3F4D3F4E77}"/>
              </a:ext>
            </a:extLst>
          </p:cNvPr>
          <p:cNvSpPr/>
          <p:nvPr/>
        </p:nvSpPr>
        <p:spPr>
          <a:xfrm>
            <a:off x="9113804" y="3580720"/>
            <a:ext cx="360833" cy="461555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/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12CF7B2E-B593-132F-4F37-60FDF90EEFEC}"/>
              </a:ext>
            </a:extLst>
          </p:cNvPr>
          <p:cNvSpPr/>
          <p:nvPr/>
        </p:nvSpPr>
        <p:spPr>
          <a:xfrm>
            <a:off x="7414953" y="5281822"/>
            <a:ext cx="1215955" cy="1215955"/>
          </a:xfrm>
          <a:prstGeom prst="circular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0" baseline="0" dirty="0">
                <a:solidFill>
                  <a:schemeClr val="tx1"/>
                </a:solidFill>
              </a:rPr>
              <a:t>Train</a:t>
            </a:r>
            <a:r>
              <a:rPr lang="en-US" sz="1000" dirty="0">
                <a:solidFill>
                  <a:schemeClr val="tx1"/>
                </a:solidFill>
              </a:rPr>
              <a:t> on Feedback</a:t>
            </a:r>
            <a:endParaRPr lang="en-US" sz="1000" spc="0" baseline="0" dirty="0">
              <a:solidFill>
                <a:schemeClr val="tx1"/>
              </a:solidFill>
            </a:endParaRPr>
          </a:p>
        </p:txBody>
      </p:sp>
      <p:sp>
        <p:nvSpPr>
          <p:cNvPr id="47" name="Circular Arrow 46">
            <a:extLst>
              <a:ext uri="{FF2B5EF4-FFF2-40B4-BE49-F238E27FC236}">
                <a16:creationId xmlns:a16="http://schemas.microsoft.com/office/drawing/2014/main" id="{8A7FCDF9-DBDB-1B88-1834-B5B713060B51}"/>
              </a:ext>
            </a:extLst>
          </p:cNvPr>
          <p:cNvSpPr/>
          <p:nvPr/>
        </p:nvSpPr>
        <p:spPr>
          <a:xfrm rot="10800000">
            <a:off x="7405864" y="5296170"/>
            <a:ext cx="1215955" cy="1215955"/>
          </a:xfrm>
          <a:prstGeom prst="circular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>
              <a:solidFill>
                <a:schemeClr val="tx1"/>
              </a:solidFill>
            </a:endParaRPr>
          </a:p>
        </p:txBody>
      </p: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CA7FA6F9-E43E-D545-0290-B1D518A6E2D5}"/>
              </a:ext>
            </a:extLst>
          </p:cNvPr>
          <p:cNvSpPr/>
          <p:nvPr/>
        </p:nvSpPr>
        <p:spPr>
          <a:xfrm>
            <a:off x="9850678" y="5252718"/>
            <a:ext cx="1215955" cy="1215955"/>
          </a:xfrm>
          <a:prstGeom prst="circular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pc="0" baseline="0">
                <a:solidFill>
                  <a:schemeClr val="tx1"/>
                </a:solidFill>
              </a:rPr>
              <a:t>Monitor for Data Drift</a:t>
            </a: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E5A8B994-54E3-6EAE-6E2F-6CCCD0817B23}"/>
              </a:ext>
            </a:extLst>
          </p:cNvPr>
          <p:cNvSpPr/>
          <p:nvPr/>
        </p:nvSpPr>
        <p:spPr>
          <a:xfrm rot="10800000">
            <a:off x="9841589" y="5267066"/>
            <a:ext cx="1215955" cy="1215955"/>
          </a:xfrm>
          <a:prstGeom prst="circular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spc="0" baseline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E9102647-0656-5842-21FE-03529D78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864" y="175242"/>
            <a:ext cx="8288780" cy="612648"/>
          </a:xfrm>
        </p:spPr>
        <p:txBody>
          <a:bodyPr/>
          <a:lstStyle/>
          <a:p>
            <a:r>
              <a:rPr lang="en-US" sz="6000" dirty="0"/>
              <a:t>Leveraging Data for AI</a:t>
            </a:r>
          </a:p>
        </p:txBody>
      </p:sp>
    </p:spTree>
    <p:extLst>
      <p:ext uri="{BB962C8B-B14F-4D97-AF65-F5344CB8AC3E}">
        <p14:creationId xmlns:p14="http://schemas.microsoft.com/office/powerpoint/2010/main" val="30411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  <p:bldP spid="32" grpId="0" animBg="1"/>
      <p:bldP spid="40" grpId="0" animBg="1"/>
      <p:bldP spid="41" grpId="0"/>
      <p:bldP spid="42" grpId="0"/>
      <p:bldP spid="43" grpId="0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C1009-436F-AC44-FB35-45CB1811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accent1"/>
                </a:solidFill>
              </a:rPr>
              <a:t>Precursors</a:t>
            </a:r>
            <a:r>
              <a:rPr lang="en-US" sz="6000" dirty="0"/>
              <a:t> for AI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62675-3B64-C9B8-3600-EB72CDB71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450568"/>
            <a:ext cx="6679570" cy="5023734"/>
          </a:xfrm>
        </p:spPr>
        <p:txBody>
          <a:bodyPr/>
          <a:lstStyle/>
          <a:p>
            <a:r>
              <a:rPr lang="en-US" sz="4000" dirty="0">
                <a:solidFill>
                  <a:schemeClr val="accent1"/>
                </a:solidFill>
              </a:rPr>
              <a:t>Consistent</a:t>
            </a:r>
            <a:r>
              <a:rPr lang="en-US" sz="4000" dirty="0"/>
              <a:t> Data*</a:t>
            </a:r>
          </a:p>
          <a:p>
            <a:pPr lvl="1"/>
            <a:r>
              <a:rPr lang="en-US" sz="2800" dirty="0"/>
              <a:t>Context + Action/Expected Outcome</a:t>
            </a:r>
          </a:p>
          <a:p>
            <a:r>
              <a:rPr lang="en-US" sz="4000" dirty="0"/>
              <a:t>Persistent </a:t>
            </a:r>
            <a:r>
              <a:rPr lang="en-US" sz="4000" dirty="0">
                <a:solidFill>
                  <a:schemeClr val="accent1"/>
                </a:solidFill>
              </a:rPr>
              <a:t>Feedback*</a:t>
            </a:r>
          </a:p>
          <a:p>
            <a:pPr lvl="1"/>
            <a:r>
              <a:rPr lang="en-US" sz="2800" dirty="0"/>
              <a:t>Support </a:t>
            </a:r>
            <a:r>
              <a:rPr lang="en-US" sz="2800" dirty="0">
                <a:solidFill>
                  <a:schemeClr val="accent1"/>
                </a:solidFill>
              </a:rPr>
              <a:t>multiple</a:t>
            </a:r>
            <a:r>
              <a:rPr lang="en-US" sz="2800" dirty="0"/>
              <a:t> opinions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Risk-Acceptance</a:t>
            </a:r>
          </a:p>
          <a:p>
            <a:pPr lvl="1"/>
            <a:r>
              <a:rPr lang="en-US" sz="2800" dirty="0"/>
              <a:t>Transition from binary to </a:t>
            </a:r>
            <a:r>
              <a:rPr lang="en-US" sz="2800" dirty="0">
                <a:solidFill>
                  <a:schemeClr val="accent1"/>
                </a:solidFill>
              </a:rPr>
              <a:t>confidence/risk </a:t>
            </a:r>
            <a:r>
              <a:rPr lang="en-US" sz="2800" dirty="0"/>
              <a:t>based recommendations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8549C1-D9FC-23F2-47A0-94BB4EC104C0}"/>
              </a:ext>
            </a:extLst>
          </p:cNvPr>
          <p:cNvGraphicFramePr/>
          <p:nvPr/>
        </p:nvGraphicFramePr>
        <p:xfrm>
          <a:off x="6478437" y="1576158"/>
          <a:ext cx="5311955" cy="3705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xplosion 2 4">
            <a:extLst>
              <a:ext uri="{FF2B5EF4-FFF2-40B4-BE49-F238E27FC236}">
                <a16:creationId xmlns:a16="http://schemas.microsoft.com/office/drawing/2014/main" id="{C98E5D9B-F112-4BB2-EF0C-A8039E38A39B}"/>
              </a:ext>
            </a:extLst>
          </p:cNvPr>
          <p:cNvSpPr/>
          <p:nvPr/>
        </p:nvSpPr>
        <p:spPr>
          <a:xfrm>
            <a:off x="10005641" y="3595254"/>
            <a:ext cx="1465923" cy="665018"/>
          </a:xfrm>
          <a:prstGeom prst="irregularSeal2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Risk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66839-4CDA-DC17-2BD6-39CB11C94ADD}"/>
              </a:ext>
            </a:extLst>
          </p:cNvPr>
          <p:cNvSpPr txBox="1"/>
          <p:nvPr/>
        </p:nvSpPr>
        <p:spPr>
          <a:xfrm>
            <a:off x="8581729" y="5735638"/>
            <a:ext cx="268472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spc="0" baseline="0">
                <a:solidFill>
                  <a:schemeClr val="bg2">
                    <a:lumMod val="75000"/>
                  </a:schemeClr>
                </a:solidFill>
              </a:rPr>
              <a:t>* MUST include N+1th order responses (aka Human Assessor/Client responses)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2F6F0CE6-6E12-D8C3-7235-33EE1D71DAED}"/>
              </a:ext>
            </a:extLst>
          </p:cNvPr>
          <p:cNvSpPr/>
          <p:nvPr/>
        </p:nvSpPr>
        <p:spPr>
          <a:xfrm>
            <a:off x="10005641" y="1989359"/>
            <a:ext cx="1368760" cy="596347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49061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7077-2FA1-21B3-2E27-041977C6C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dirty="0"/>
              <a:t>Take Aways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9947F35-08AE-C246-D037-E257F3285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330384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29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2BE05-D8C1-0BA4-5F55-DE20C31B6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People who have started their Data Science journey and </a:t>
            </a:r>
            <a:r>
              <a:rPr lang="en-US" sz="2800" dirty="0">
                <a:solidFill>
                  <a:schemeClr val="accent1"/>
                </a:solidFill>
              </a:rPr>
              <a:t>having trouble getting traction</a:t>
            </a:r>
            <a:r>
              <a:rPr lang="en-US" sz="2800" dirty="0"/>
              <a:t>/impact</a:t>
            </a:r>
          </a:p>
          <a:p>
            <a:r>
              <a:rPr lang="en-US" sz="2800" dirty="0"/>
              <a:t>People (trying to) </a:t>
            </a:r>
            <a:r>
              <a:rPr lang="en-US" sz="2800" dirty="0">
                <a:solidFill>
                  <a:schemeClr val="accent1"/>
                </a:solidFill>
              </a:rPr>
              <a:t>support Data </a:t>
            </a:r>
            <a:r>
              <a:rPr lang="en-US" sz="2800" dirty="0" err="1">
                <a:solidFill>
                  <a:schemeClr val="accent1"/>
                </a:solidFill>
              </a:rPr>
              <a:t>Science</a:t>
            </a:r>
            <a:r>
              <a:rPr lang="en-US" sz="2800" dirty="0" err="1"/>
              <a:t>colleagues</a:t>
            </a:r>
            <a:endParaRPr lang="en-US" sz="2800" dirty="0"/>
          </a:p>
          <a:p>
            <a:r>
              <a:rPr lang="en-US" sz="2800" dirty="0">
                <a:solidFill>
                  <a:schemeClr val="accent1"/>
                </a:solidFill>
              </a:rPr>
              <a:t>Grumpy old buggers </a:t>
            </a:r>
            <a:r>
              <a:rPr lang="en-US" sz="2800" dirty="0"/>
              <a:t>who are tired of people assuming that this stuff is a) new, or b)magic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58B9F6-9128-AD1B-8A2E-368CCE31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Who is this for?</a:t>
            </a:r>
          </a:p>
        </p:txBody>
      </p:sp>
      <p:pic>
        <p:nvPicPr>
          <p:cNvPr id="1026" name="Picture 2" descr="Thumbnail Image A WWII military recruitment poster of a black duck in a white MP hat asking 'Who are you?'">
            <a:extLst>
              <a:ext uri="{FF2B5EF4-FFF2-40B4-BE49-F238E27FC236}">
                <a16:creationId xmlns:a16="http://schemas.microsoft.com/office/drawing/2014/main" id="{B441CD4D-4A50-8766-7E7E-56B40572064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" b="9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569D-A8F2-F18A-FA67-E2F61417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What does it mean to be “Production Ready”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860AA-0855-CAB3-16A8-60740114A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Sales, Support and Solicitors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065C4-47E4-644F-C50B-8E10B4A6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718" y="3105539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7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04F8F1-3C2E-D095-AC11-D2B00AAC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Welcome to modern development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423994-38A6-78B8-C358-4C436842D9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You are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9EDBD-38D7-7203-C1A6-E0C090DB959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Most AI/Data scientists live in ‘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’ land.</a:t>
            </a:r>
          </a:p>
          <a:p>
            <a:r>
              <a:rPr lang="en-US" dirty="0"/>
              <a:t>Maybe ‘</a:t>
            </a:r>
            <a:r>
              <a:rPr lang="en-US" dirty="0">
                <a:solidFill>
                  <a:schemeClr val="accent1"/>
                </a:solidFill>
              </a:rPr>
              <a:t>build</a:t>
            </a:r>
            <a:r>
              <a:rPr lang="en-US" dirty="0"/>
              <a:t>’ and ‘</a:t>
            </a:r>
            <a:r>
              <a:rPr lang="en-US" dirty="0">
                <a:solidFill>
                  <a:schemeClr val="accent1"/>
                </a:solidFill>
              </a:rPr>
              <a:t>plan</a:t>
            </a:r>
            <a:r>
              <a:rPr lang="en-US" dirty="0"/>
              <a:t>’ land if they have an SWE or PM background.</a:t>
            </a:r>
          </a:p>
          <a:p>
            <a:r>
              <a:rPr lang="en-US" dirty="0"/>
              <a:t>But, the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 works, so you’re done, right?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60F9F0-799E-405C-4C2E-D551471373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31" y="1765688"/>
            <a:ext cx="7523107" cy="38532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526888-2BCF-916C-F43B-FE0CF4F7CE97}"/>
              </a:ext>
            </a:extLst>
          </p:cNvPr>
          <p:cNvCxnSpPr/>
          <p:nvPr/>
        </p:nvCxnSpPr>
        <p:spPr>
          <a:xfrm>
            <a:off x="1670180" y="1576873"/>
            <a:ext cx="466530" cy="5038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67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EA4428-FE1C-B0FD-FBE9-7D9BF1A4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“Production Ready”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E0291B-9559-BA33-2C4A-8A24D64E3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550" y="2495550"/>
            <a:ext cx="3644900" cy="18669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5F964388-9109-CB90-7036-76DB087A817D}"/>
              </a:ext>
            </a:extLst>
          </p:cNvPr>
          <p:cNvSpPr/>
          <p:nvPr/>
        </p:nvSpPr>
        <p:spPr>
          <a:xfrm>
            <a:off x="4673211" y="1785022"/>
            <a:ext cx="1688841" cy="668911"/>
          </a:xfrm>
          <a:prstGeom prst="wedgeEllipseCallout">
            <a:avLst>
              <a:gd name="adj1" fmla="val -29673"/>
              <a:gd name="adj2" fmla="val 9039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Version Control?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518F1361-7B6E-8D1A-2665-1A7D9E598EB1}"/>
              </a:ext>
            </a:extLst>
          </p:cNvPr>
          <p:cNvSpPr/>
          <p:nvPr/>
        </p:nvSpPr>
        <p:spPr>
          <a:xfrm>
            <a:off x="2967136" y="1395903"/>
            <a:ext cx="2004526" cy="598994"/>
          </a:xfrm>
          <a:prstGeom prst="wedgeEllipseCallout">
            <a:avLst>
              <a:gd name="adj1" fmla="val 44921"/>
              <a:gd name="adj2" fmla="val 17111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Packaging?</a:t>
            </a:r>
            <a:endParaRPr lang="en-US" sz="1800" spc="0" baseline="0" dirty="0"/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868ED90F-321D-30D8-9FB7-1A442822FAF9}"/>
              </a:ext>
            </a:extLst>
          </p:cNvPr>
          <p:cNvSpPr/>
          <p:nvPr/>
        </p:nvSpPr>
        <p:spPr>
          <a:xfrm>
            <a:off x="2373086" y="2196053"/>
            <a:ext cx="2004526" cy="598994"/>
          </a:xfrm>
          <a:prstGeom prst="wedgeEllipseCallout">
            <a:avLst>
              <a:gd name="adj1" fmla="val 56093"/>
              <a:gd name="adj2" fmla="val 963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Dependencies?</a:t>
            </a:r>
            <a:endParaRPr lang="en-US" sz="1400" spc="0" baseline="0" dirty="0"/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AFF8333B-3AAD-3F28-E0F7-AC64A03759C1}"/>
              </a:ext>
            </a:extLst>
          </p:cNvPr>
          <p:cNvSpPr/>
          <p:nvPr/>
        </p:nvSpPr>
        <p:spPr>
          <a:xfrm>
            <a:off x="1545771" y="2941539"/>
            <a:ext cx="2004526" cy="598994"/>
          </a:xfrm>
          <a:prstGeom prst="wedgeEllipseCallout">
            <a:avLst>
              <a:gd name="adj1" fmla="val 92866"/>
              <a:gd name="adj2" fmla="val 7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Compilation?</a:t>
            </a:r>
            <a:endParaRPr lang="en-US" sz="1400" spc="0" baseline="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14857795-061D-B1E9-6493-45A80DECD122}"/>
              </a:ext>
            </a:extLst>
          </p:cNvPr>
          <p:cNvSpPr/>
          <p:nvPr/>
        </p:nvSpPr>
        <p:spPr>
          <a:xfrm>
            <a:off x="1651518" y="3635247"/>
            <a:ext cx="2004526" cy="598994"/>
          </a:xfrm>
          <a:prstGeom prst="wedgeEllipseCallout">
            <a:avLst>
              <a:gd name="adj1" fmla="val 88677"/>
              <a:gd name="adj2" fmla="val -4540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Quality Standards?</a:t>
            </a:r>
            <a:endParaRPr lang="en-US" sz="1400" spc="0" baseline="0" dirty="0"/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8F42F10-3681-9D6D-2E5D-2EF4B7ECC701}"/>
              </a:ext>
            </a:extLst>
          </p:cNvPr>
          <p:cNvSpPr/>
          <p:nvPr/>
        </p:nvSpPr>
        <p:spPr>
          <a:xfrm>
            <a:off x="2174032" y="4475447"/>
            <a:ext cx="2004526" cy="598994"/>
          </a:xfrm>
          <a:prstGeom prst="wedgeEllipseCallout">
            <a:avLst>
              <a:gd name="adj1" fmla="val 78902"/>
              <a:gd name="adj2" fmla="val -11550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Unit Tests?</a:t>
            </a:r>
            <a:endParaRPr lang="en-US" sz="1400" spc="0" baseline="0" dirty="0"/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69B28CD8-5D59-85EB-30B6-8705DD49359F}"/>
              </a:ext>
            </a:extLst>
          </p:cNvPr>
          <p:cNvSpPr/>
          <p:nvPr/>
        </p:nvSpPr>
        <p:spPr>
          <a:xfrm>
            <a:off x="3271287" y="5107936"/>
            <a:ext cx="2004526" cy="598994"/>
          </a:xfrm>
          <a:prstGeom prst="wedgeEllipseCallout">
            <a:avLst>
              <a:gd name="adj1" fmla="val 31889"/>
              <a:gd name="adj2" fmla="val -20584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Integration Tests?</a:t>
            </a:r>
            <a:endParaRPr lang="en-US" sz="1400" spc="0" baseline="0" dirty="0"/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5088115F-FBD1-8702-EC5E-AE2A87D94AAC}"/>
              </a:ext>
            </a:extLst>
          </p:cNvPr>
          <p:cNvSpPr/>
          <p:nvPr/>
        </p:nvSpPr>
        <p:spPr>
          <a:xfrm>
            <a:off x="4515369" y="5706930"/>
            <a:ext cx="2004526" cy="598994"/>
          </a:xfrm>
          <a:prstGeom prst="wedgeEllipseCallout">
            <a:avLst>
              <a:gd name="adj1" fmla="val -6746"/>
              <a:gd name="adj2" fmla="val -2993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Documentation / Runbooks?</a:t>
            </a:r>
            <a:endParaRPr lang="en-US" sz="1400" spc="0" baseline="0" dirty="0"/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09BBBC94-0B1D-7F3F-2F28-1DE1364762D8}"/>
              </a:ext>
            </a:extLst>
          </p:cNvPr>
          <p:cNvSpPr/>
          <p:nvPr/>
        </p:nvSpPr>
        <p:spPr>
          <a:xfrm>
            <a:off x="5656814" y="5031361"/>
            <a:ext cx="2004526" cy="598994"/>
          </a:xfrm>
          <a:prstGeom prst="wedgeEllipseCallout">
            <a:avLst>
              <a:gd name="adj1" fmla="val -40260"/>
              <a:gd name="adj2" fmla="val -25413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Versioning / Changelogs?</a:t>
            </a:r>
            <a:endParaRPr lang="en-US" sz="1400" spc="0" baseline="0" dirty="0"/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EE515DFF-D4B9-F2FD-9D5C-9FC5757C56C8}"/>
              </a:ext>
            </a:extLst>
          </p:cNvPr>
          <p:cNvSpPr/>
          <p:nvPr/>
        </p:nvSpPr>
        <p:spPr>
          <a:xfrm>
            <a:off x="5886840" y="1220959"/>
            <a:ext cx="2004526" cy="598994"/>
          </a:xfrm>
          <a:prstGeom prst="wedgeEllipseCallout">
            <a:avLst>
              <a:gd name="adj1" fmla="val -15590"/>
              <a:gd name="adj2" fmla="val 20850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Dev/Staging Environments?</a:t>
            </a:r>
            <a:endParaRPr lang="en-US" sz="1400" spc="0" baseline="0" dirty="0"/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8DF1384B-1944-0F97-F001-9C431C2A6007}"/>
              </a:ext>
            </a:extLst>
          </p:cNvPr>
          <p:cNvSpPr/>
          <p:nvPr/>
        </p:nvSpPr>
        <p:spPr>
          <a:xfrm>
            <a:off x="6916187" y="1764507"/>
            <a:ext cx="2004526" cy="598994"/>
          </a:xfrm>
          <a:prstGeom prst="wedgeEllipseCallout">
            <a:avLst>
              <a:gd name="adj1" fmla="val -50035"/>
              <a:gd name="adj2" fmla="val 10880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Notices?</a:t>
            </a:r>
            <a:endParaRPr lang="en-US" sz="1400" spc="0" baseline="0" dirty="0"/>
          </a:p>
        </p:txBody>
      </p:sp>
      <p:sp>
        <p:nvSpPr>
          <p:cNvPr id="20" name="Oval Callout 19">
            <a:extLst>
              <a:ext uri="{FF2B5EF4-FFF2-40B4-BE49-F238E27FC236}">
                <a16:creationId xmlns:a16="http://schemas.microsoft.com/office/drawing/2014/main" id="{7604C1D7-48CD-1533-94F5-20C9ED2E9E52}"/>
              </a:ext>
            </a:extLst>
          </p:cNvPr>
          <p:cNvSpPr/>
          <p:nvPr/>
        </p:nvSpPr>
        <p:spPr>
          <a:xfrm>
            <a:off x="8013444" y="2888869"/>
            <a:ext cx="2004526" cy="598994"/>
          </a:xfrm>
          <a:prstGeom prst="wedgeEllipseCallout">
            <a:avLst>
              <a:gd name="adj1" fmla="val -63068"/>
              <a:gd name="adj2" fmla="val -111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Support?</a:t>
            </a:r>
            <a:endParaRPr lang="en-US" sz="1400" spc="0" baseline="0" dirty="0"/>
          </a:p>
        </p:txBody>
      </p: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0DE50738-243C-A478-D593-139D241F625D}"/>
              </a:ext>
            </a:extLst>
          </p:cNvPr>
          <p:cNvSpPr/>
          <p:nvPr/>
        </p:nvSpPr>
        <p:spPr>
          <a:xfrm>
            <a:off x="8361787" y="3490316"/>
            <a:ext cx="2004526" cy="598994"/>
          </a:xfrm>
          <a:prstGeom prst="wedgeEllipseCallout">
            <a:avLst>
              <a:gd name="adj1" fmla="val -77498"/>
              <a:gd name="adj2" fmla="val -407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On-Call Support?</a:t>
            </a:r>
            <a:endParaRPr lang="en-US" sz="1400" spc="0" baseline="0" dirty="0"/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4D3E8F0C-691F-3D29-C574-1C1A21B4C7D9}"/>
              </a:ext>
            </a:extLst>
          </p:cNvPr>
          <p:cNvSpPr/>
          <p:nvPr/>
        </p:nvSpPr>
        <p:spPr>
          <a:xfrm>
            <a:off x="8361787" y="4121815"/>
            <a:ext cx="2004526" cy="598994"/>
          </a:xfrm>
          <a:prstGeom prst="wedgeEllipseCallout">
            <a:avLst>
              <a:gd name="adj1" fmla="val -81222"/>
              <a:gd name="adj2" fmla="val -10148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Integrations and 3</a:t>
            </a:r>
            <a:r>
              <a:rPr lang="en-US" sz="1400" baseline="30000" dirty="0"/>
              <a:t>rd</a:t>
            </a:r>
            <a:r>
              <a:rPr lang="en-US" sz="1400" dirty="0"/>
              <a:t> party?</a:t>
            </a:r>
            <a:endParaRPr lang="en-US" sz="1400" spc="0" baseline="0" dirty="0"/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9E82A97-4DF6-90CE-2252-03ECDB9C1F23}"/>
              </a:ext>
            </a:extLst>
          </p:cNvPr>
          <p:cNvSpPr/>
          <p:nvPr/>
        </p:nvSpPr>
        <p:spPr>
          <a:xfrm>
            <a:off x="8420881" y="2184124"/>
            <a:ext cx="2004526" cy="598994"/>
          </a:xfrm>
          <a:prstGeom prst="wedgeEllipseCallout">
            <a:avLst>
              <a:gd name="adj1" fmla="val -95651"/>
              <a:gd name="adj2" fmla="val 605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Sales/ Marketing? </a:t>
            </a:r>
            <a:endParaRPr lang="en-US" sz="1400" spc="0" baseline="0" dirty="0"/>
          </a:p>
        </p:txBody>
      </p:sp>
      <p:sp>
        <p:nvSpPr>
          <p:cNvPr id="24" name="Oval Callout 23">
            <a:extLst>
              <a:ext uri="{FF2B5EF4-FFF2-40B4-BE49-F238E27FC236}">
                <a16:creationId xmlns:a16="http://schemas.microsoft.com/office/drawing/2014/main" id="{EEC995DC-02DE-433C-0074-C96CDD48963A}"/>
              </a:ext>
            </a:extLst>
          </p:cNvPr>
          <p:cNvSpPr/>
          <p:nvPr/>
        </p:nvSpPr>
        <p:spPr>
          <a:xfrm>
            <a:off x="7661340" y="4753314"/>
            <a:ext cx="2238440" cy="598994"/>
          </a:xfrm>
          <a:prstGeom prst="wedgeEllipseCallout">
            <a:avLst>
              <a:gd name="adj1" fmla="val -70051"/>
              <a:gd name="adj2" fmla="val -14354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Metrics, Observability and Alerts?</a:t>
            </a:r>
            <a:endParaRPr lang="en-US" sz="1400" spc="0" baseline="0" dirty="0"/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D170B9DC-2BF3-4DBB-6759-269DB0C06418}"/>
              </a:ext>
            </a:extLst>
          </p:cNvPr>
          <p:cNvSpPr/>
          <p:nvPr/>
        </p:nvSpPr>
        <p:spPr>
          <a:xfrm>
            <a:off x="7039299" y="5578179"/>
            <a:ext cx="2238440" cy="598994"/>
          </a:xfrm>
          <a:prstGeom prst="wedgeEllipseCallout">
            <a:avLst>
              <a:gd name="adj1" fmla="val -76304"/>
              <a:gd name="adj2" fmla="val -30554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Feedback?</a:t>
            </a:r>
            <a:endParaRPr lang="en-US" sz="1400" spc="0" baseline="0" dirty="0"/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849CB7E9-E3E7-873C-A9ED-39AA537CF000}"/>
              </a:ext>
            </a:extLst>
          </p:cNvPr>
          <p:cNvSpPr/>
          <p:nvPr/>
        </p:nvSpPr>
        <p:spPr>
          <a:xfrm>
            <a:off x="4841292" y="368027"/>
            <a:ext cx="2238440" cy="598994"/>
          </a:xfrm>
          <a:prstGeom prst="wedgeEllipseCallout">
            <a:avLst>
              <a:gd name="adj1" fmla="val 5813"/>
              <a:gd name="adj2" fmla="val 41879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Budget and Pricing?</a:t>
            </a:r>
            <a:endParaRPr lang="en-US" sz="1400" spc="0" baseline="0" dirty="0"/>
          </a:p>
        </p:txBody>
      </p:sp>
    </p:spTree>
    <p:extLst>
      <p:ext uri="{BB962C8B-B14F-4D97-AF65-F5344CB8AC3E}">
        <p14:creationId xmlns:p14="http://schemas.microsoft.com/office/powerpoint/2010/main" val="194964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EA4428-FE1C-B0FD-FBE9-7D9BF1A4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“Production Ready”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E0291B-9559-BA33-2C4A-8A24D64E3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550" y="2495550"/>
            <a:ext cx="3644900" cy="1866900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5F964388-9109-CB90-7036-76DB087A817D}"/>
              </a:ext>
            </a:extLst>
          </p:cNvPr>
          <p:cNvSpPr/>
          <p:nvPr/>
        </p:nvSpPr>
        <p:spPr>
          <a:xfrm>
            <a:off x="4673211" y="1785022"/>
            <a:ext cx="1688841" cy="668911"/>
          </a:xfrm>
          <a:prstGeom prst="wedgeEllipseCallout">
            <a:avLst>
              <a:gd name="adj1" fmla="val -29673"/>
              <a:gd name="adj2" fmla="val 90398"/>
            </a:avLst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spc="0" baseline="0" dirty="0"/>
              <a:t>Version Control?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518F1361-7B6E-8D1A-2665-1A7D9E598EB1}"/>
              </a:ext>
            </a:extLst>
          </p:cNvPr>
          <p:cNvSpPr/>
          <p:nvPr/>
        </p:nvSpPr>
        <p:spPr>
          <a:xfrm>
            <a:off x="2967136" y="1395903"/>
            <a:ext cx="2004526" cy="598994"/>
          </a:xfrm>
          <a:prstGeom prst="wedgeEllipseCallout">
            <a:avLst>
              <a:gd name="adj1" fmla="val 44921"/>
              <a:gd name="adj2" fmla="val 171117"/>
            </a:avLst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Packaging?</a:t>
            </a:r>
            <a:endParaRPr lang="en-US" sz="1800" spc="0" baseline="0" dirty="0"/>
          </a:p>
        </p:txBody>
      </p:sp>
      <p:sp>
        <p:nvSpPr>
          <p:cNvPr id="11" name="Oval Callout 10">
            <a:extLst>
              <a:ext uri="{FF2B5EF4-FFF2-40B4-BE49-F238E27FC236}">
                <a16:creationId xmlns:a16="http://schemas.microsoft.com/office/drawing/2014/main" id="{868ED90F-321D-30D8-9FB7-1A442822FAF9}"/>
              </a:ext>
            </a:extLst>
          </p:cNvPr>
          <p:cNvSpPr/>
          <p:nvPr/>
        </p:nvSpPr>
        <p:spPr>
          <a:xfrm>
            <a:off x="2373086" y="2196053"/>
            <a:ext cx="2004526" cy="598994"/>
          </a:xfrm>
          <a:prstGeom prst="wedgeEllipseCallout">
            <a:avLst>
              <a:gd name="adj1" fmla="val 56093"/>
              <a:gd name="adj2" fmla="val 96347"/>
            </a:avLst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Dependencies?</a:t>
            </a:r>
            <a:endParaRPr lang="en-US" sz="1400" spc="0" baseline="0" dirty="0"/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AFF8333B-3AAD-3F28-E0F7-AC64A03759C1}"/>
              </a:ext>
            </a:extLst>
          </p:cNvPr>
          <p:cNvSpPr/>
          <p:nvPr/>
        </p:nvSpPr>
        <p:spPr>
          <a:xfrm>
            <a:off x="1545771" y="2941539"/>
            <a:ext cx="2004526" cy="598994"/>
          </a:xfrm>
          <a:prstGeom prst="wedgeEllipseCallout">
            <a:avLst>
              <a:gd name="adj1" fmla="val 92866"/>
              <a:gd name="adj2" fmla="val 7557"/>
            </a:avLst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Compilation?</a:t>
            </a:r>
            <a:endParaRPr lang="en-US" sz="1400" spc="0" baseline="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14857795-061D-B1E9-6493-45A80DECD122}"/>
              </a:ext>
            </a:extLst>
          </p:cNvPr>
          <p:cNvSpPr/>
          <p:nvPr/>
        </p:nvSpPr>
        <p:spPr>
          <a:xfrm>
            <a:off x="1651518" y="3635247"/>
            <a:ext cx="2004526" cy="598994"/>
          </a:xfrm>
          <a:prstGeom prst="wedgeEllipseCallout">
            <a:avLst>
              <a:gd name="adj1" fmla="val 88677"/>
              <a:gd name="adj2" fmla="val -45405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Quality Standards?</a:t>
            </a:r>
            <a:endParaRPr lang="en-US" sz="1400" spc="0" baseline="0" dirty="0"/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58F42F10-3681-9D6D-2E5D-2EF4B7ECC701}"/>
              </a:ext>
            </a:extLst>
          </p:cNvPr>
          <p:cNvSpPr/>
          <p:nvPr/>
        </p:nvSpPr>
        <p:spPr>
          <a:xfrm>
            <a:off x="2174032" y="4475447"/>
            <a:ext cx="2004526" cy="598994"/>
          </a:xfrm>
          <a:prstGeom prst="wedgeEllipseCallout">
            <a:avLst>
              <a:gd name="adj1" fmla="val 78902"/>
              <a:gd name="adj2" fmla="val -115502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Unit Tests?</a:t>
            </a:r>
            <a:endParaRPr lang="en-US" sz="1400" spc="0" baseline="0" dirty="0"/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69B28CD8-5D59-85EB-30B6-8705DD49359F}"/>
              </a:ext>
            </a:extLst>
          </p:cNvPr>
          <p:cNvSpPr/>
          <p:nvPr/>
        </p:nvSpPr>
        <p:spPr>
          <a:xfrm>
            <a:off x="3271287" y="5107936"/>
            <a:ext cx="2004526" cy="598994"/>
          </a:xfrm>
          <a:prstGeom prst="wedgeEllipseCallout">
            <a:avLst>
              <a:gd name="adj1" fmla="val 31889"/>
              <a:gd name="adj2" fmla="val -205849"/>
            </a:avLst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Integration Tests?</a:t>
            </a:r>
            <a:endParaRPr lang="en-US" sz="1400" spc="0" baseline="0" dirty="0"/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5088115F-FBD1-8702-EC5E-AE2A87D94AAC}"/>
              </a:ext>
            </a:extLst>
          </p:cNvPr>
          <p:cNvSpPr/>
          <p:nvPr/>
        </p:nvSpPr>
        <p:spPr>
          <a:xfrm>
            <a:off x="4515369" y="5706930"/>
            <a:ext cx="2004526" cy="598994"/>
          </a:xfrm>
          <a:prstGeom prst="wedgeEllipseCallout">
            <a:avLst>
              <a:gd name="adj1" fmla="val -6746"/>
              <a:gd name="adj2" fmla="val -299312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Documentation / Runbooks?</a:t>
            </a:r>
            <a:endParaRPr lang="en-US" sz="1400" spc="0" baseline="0" dirty="0"/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09BBBC94-0B1D-7F3F-2F28-1DE1364762D8}"/>
              </a:ext>
            </a:extLst>
          </p:cNvPr>
          <p:cNvSpPr/>
          <p:nvPr/>
        </p:nvSpPr>
        <p:spPr>
          <a:xfrm>
            <a:off x="5656814" y="5031361"/>
            <a:ext cx="2004526" cy="598994"/>
          </a:xfrm>
          <a:prstGeom prst="wedgeEllipseCallout">
            <a:avLst>
              <a:gd name="adj1" fmla="val -40260"/>
              <a:gd name="adj2" fmla="val -254138"/>
            </a:avLst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Versioning / Changelogs?</a:t>
            </a:r>
            <a:endParaRPr lang="en-US" sz="1400" spc="0" baseline="0" dirty="0"/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EE515DFF-D4B9-F2FD-9D5C-9FC5757C56C8}"/>
              </a:ext>
            </a:extLst>
          </p:cNvPr>
          <p:cNvSpPr/>
          <p:nvPr/>
        </p:nvSpPr>
        <p:spPr>
          <a:xfrm>
            <a:off x="5886840" y="1220959"/>
            <a:ext cx="2004526" cy="598994"/>
          </a:xfrm>
          <a:prstGeom prst="wedgeEllipseCallout">
            <a:avLst>
              <a:gd name="adj1" fmla="val -15590"/>
              <a:gd name="adj2" fmla="val 208503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Dev/Staging Environments?</a:t>
            </a:r>
            <a:endParaRPr lang="en-US" sz="1400" spc="0" baseline="0" dirty="0"/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8DF1384B-1944-0F97-F001-9C431C2A6007}"/>
              </a:ext>
            </a:extLst>
          </p:cNvPr>
          <p:cNvSpPr/>
          <p:nvPr/>
        </p:nvSpPr>
        <p:spPr>
          <a:xfrm>
            <a:off x="6916187" y="1764507"/>
            <a:ext cx="2004526" cy="598994"/>
          </a:xfrm>
          <a:prstGeom prst="wedgeEllipseCallout">
            <a:avLst>
              <a:gd name="adj1" fmla="val -50035"/>
              <a:gd name="adj2" fmla="val 108809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Notices?</a:t>
            </a:r>
            <a:endParaRPr lang="en-US" sz="1400" spc="0" baseline="0" dirty="0"/>
          </a:p>
        </p:txBody>
      </p:sp>
      <p:sp>
        <p:nvSpPr>
          <p:cNvPr id="20" name="Oval Callout 19">
            <a:extLst>
              <a:ext uri="{FF2B5EF4-FFF2-40B4-BE49-F238E27FC236}">
                <a16:creationId xmlns:a16="http://schemas.microsoft.com/office/drawing/2014/main" id="{7604C1D7-48CD-1533-94F5-20C9ED2E9E52}"/>
              </a:ext>
            </a:extLst>
          </p:cNvPr>
          <p:cNvSpPr/>
          <p:nvPr/>
        </p:nvSpPr>
        <p:spPr>
          <a:xfrm>
            <a:off x="8013444" y="2888869"/>
            <a:ext cx="2004526" cy="598994"/>
          </a:xfrm>
          <a:prstGeom prst="wedgeEllipseCallout">
            <a:avLst>
              <a:gd name="adj1" fmla="val -63068"/>
              <a:gd name="adj2" fmla="val -1113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Support?</a:t>
            </a:r>
            <a:endParaRPr lang="en-US" sz="1400" spc="0" baseline="0" dirty="0"/>
          </a:p>
        </p:txBody>
      </p: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0DE50738-243C-A478-D593-139D241F625D}"/>
              </a:ext>
            </a:extLst>
          </p:cNvPr>
          <p:cNvSpPr/>
          <p:nvPr/>
        </p:nvSpPr>
        <p:spPr>
          <a:xfrm>
            <a:off x="8361787" y="3490316"/>
            <a:ext cx="2004526" cy="598994"/>
          </a:xfrm>
          <a:prstGeom prst="wedgeEllipseCallout">
            <a:avLst>
              <a:gd name="adj1" fmla="val -77498"/>
              <a:gd name="adj2" fmla="val -4073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On-Call Support?</a:t>
            </a:r>
            <a:endParaRPr lang="en-US" sz="1400" spc="0" baseline="0" dirty="0"/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4D3E8F0C-691F-3D29-C574-1C1A21B4C7D9}"/>
              </a:ext>
            </a:extLst>
          </p:cNvPr>
          <p:cNvSpPr/>
          <p:nvPr/>
        </p:nvSpPr>
        <p:spPr>
          <a:xfrm>
            <a:off x="8361787" y="4121815"/>
            <a:ext cx="2004526" cy="598994"/>
          </a:xfrm>
          <a:prstGeom prst="wedgeEllipseCallout">
            <a:avLst>
              <a:gd name="adj1" fmla="val -81222"/>
              <a:gd name="adj2" fmla="val -10148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Integrations and 3</a:t>
            </a:r>
            <a:r>
              <a:rPr lang="en-US" sz="1400" baseline="30000" dirty="0"/>
              <a:t>rd</a:t>
            </a:r>
            <a:r>
              <a:rPr lang="en-US" sz="1400" dirty="0"/>
              <a:t> party?</a:t>
            </a:r>
            <a:endParaRPr lang="en-US" sz="1400" spc="0" baseline="0" dirty="0"/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9E82A97-4DF6-90CE-2252-03ECDB9C1F23}"/>
              </a:ext>
            </a:extLst>
          </p:cNvPr>
          <p:cNvSpPr/>
          <p:nvPr/>
        </p:nvSpPr>
        <p:spPr>
          <a:xfrm>
            <a:off x="8420881" y="2184124"/>
            <a:ext cx="2004526" cy="598994"/>
          </a:xfrm>
          <a:prstGeom prst="wedgeEllipseCallout">
            <a:avLst>
              <a:gd name="adj1" fmla="val -95651"/>
              <a:gd name="adj2" fmla="val 60520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Sales/ Marketing? </a:t>
            </a:r>
            <a:endParaRPr lang="en-US" sz="1400" spc="0" baseline="0" dirty="0"/>
          </a:p>
        </p:txBody>
      </p:sp>
      <p:sp>
        <p:nvSpPr>
          <p:cNvPr id="24" name="Oval Callout 23">
            <a:extLst>
              <a:ext uri="{FF2B5EF4-FFF2-40B4-BE49-F238E27FC236}">
                <a16:creationId xmlns:a16="http://schemas.microsoft.com/office/drawing/2014/main" id="{EEC995DC-02DE-433C-0074-C96CDD48963A}"/>
              </a:ext>
            </a:extLst>
          </p:cNvPr>
          <p:cNvSpPr/>
          <p:nvPr/>
        </p:nvSpPr>
        <p:spPr>
          <a:xfrm>
            <a:off x="7661340" y="4753314"/>
            <a:ext cx="2238440" cy="598994"/>
          </a:xfrm>
          <a:prstGeom prst="wedgeEllipseCallout">
            <a:avLst>
              <a:gd name="adj1" fmla="val -70051"/>
              <a:gd name="adj2" fmla="val -143541"/>
            </a:avLst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Metrics, Observability and Alerts?</a:t>
            </a:r>
            <a:endParaRPr lang="en-US" sz="1400" spc="0" baseline="0" dirty="0"/>
          </a:p>
        </p:txBody>
      </p:sp>
      <p:sp>
        <p:nvSpPr>
          <p:cNvPr id="25" name="Oval Callout 24">
            <a:extLst>
              <a:ext uri="{FF2B5EF4-FFF2-40B4-BE49-F238E27FC236}">
                <a16:creationId xmlns:a16="http://schemas.microsoft.com/office/drawing/2014/main" id="{D170B9DC-2BF3-4DBB-6759-269DB0C06418}"/>
              </a:ext>
            </a:extLst>
          </p:cNvPr>
          <p:cNvSpPr/>
          <p:nvPr/>
        </p:nvSpPr>
        <p:spPr>
          <a:xfrm>
            <a:off x="7039299" y="5578179"/>
            <a:ext cx="2238440" cy="598994"/>
          </a:xfrm>
          <a:prstGeom prst="wedgeEllipseCallout">
            <a:avLst>
              <a:gd name="adj1" fmla="val -76304"/>
              <a:gd name="adj2" fmla="val -30554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Feedback?</a:t>
            </a:r>
            <a:endParaRPr lang="en-US" sz="1400" spc="0" baseline="0" dirty="0"/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849CB7E9-E3E7-873C-A9ED-39AA537CF000}"/>
              </a:ext>
            </a:extLst>
          </p:cNvPr>
          <p:cNvSpPr/>
          <p:nvPr/>
        </p:nvSpPr>
        <p:spPr>
          <a:xfrm>
            <a:off x="4841292" y="368027"/>
            <a:ext cx="2238440" cy="598994"/>
          </a:xfrm>
          <a:prstGeom prst="wedgeEllipseCallout">
            <a:avLst>
              <a:gd name="adj1" fmla="val 5813"/>
              <a:gd name="adj2" fmla="val 418794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Budget and Pricing?</a:t>
            </a:r>
            <a:endParaRPr lang="en-US" sz="1400" spc="0" baseline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82E98-A690-335D-D592-3BA331898C68}"/>
              </a:ext>
            </a:extLst>
          </p:cNvPr>
          <p:cNvSpPr txBox="1"/>
          <p:nvPr/>
        </p:nvSpPr>
        <p:spPr>
          <a:xfrm>
            <a:off x="354330" y="1348740"/>
            <a:ext cx="245259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Software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A17AF-E3EC-EEE2-AB1E-0BBBEA0B7D15}"/>
              </a:ext>
            </a:extLst>
          </p:cNvPr>
          <p:cNvSpPr txBox="1"/>
          <p:nvPr/>
        </p:nvSpPr>
        <p:spPr>
          <a:xfrm>
            <a:off x="425221" y="5363820"/>
            <a:ext cx="20665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Quality Assurance</a:t>
            </a:r>
            <a:endParaRPr lang="en-US" sz="2000" spc="0" baseline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212B9-2E63-ACD9-57D2-1612B66FCDA4}"/>
              </a:ext>
            </a:extLst>
          </p:cNvPr>
          <p:cNvSpPr txBox="1"/>
          <p:nvPr/>
        </p:nvSpPr>
        <p:spPr>
          <a:xfrm>
            <a:off x="9364050" y="1423050"/>
            <a:ext cx="24493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Sales / </a:t>
            </a:r>
          </a:p>
          <a:p>
            <a:pPr algn="l"/>
            <a:r>
              <a:rPr lang="en-US" sz="2000" spc="0" baseline="0" dirty="0"/>
              <a:t>Product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284CB-95E7-B665-85E6-06A768ECCC51}"/>
              </a:ext>
            </a:extLst>
          </p:cNvPr>
          <p:cNvSpPr txBox="1"/>
          <p:nvPr/>
        </p:nvSpPr>
        <p:spPr>
          <a:xfrm>
            <a:off x="3186169" y="6082274"/>
            <a:ext cx="146373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Technical / </a:t>
            </a:r>
          </a:p>
          <a:p>
            <a:pPr algn="l"/>
            <a:r>
              <a:rPr lang="en-US" sz="2000" dirty="0"/>
              <a:t>Copy Writing</a:t>
            </a:r>
            <a:endParaRPr lang="en-US" sz="2000" spc="0" baseline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FF07A-4ECF-EE84-4588-666F57D2F539}"/>
              </a:ext>
            </a:extLst>
          </p:cNvPr>
          <p:cNvSpPr txBox="1"/>
          <p:nvPr/>
        </p:nvSpPr>
        <p:spPr>
          <a:xfrm>
            <a:off x="10617852" y="3487863"/>
            <a:ext cx="111088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Customer</a:t>
            </a:r>
          </a:p>
          <a:p>
            <a:pPr algn="l"/>
            <a:r>
              <a:rPr lang="en-US" sz="2000" dirty="0"/>
              <a:t>Success</a:t>
            </a:r>
            <a:endParaRPr lang="en-US" sz="2000" spc="0" baseline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9E4873-CEA8-FB2B-F8B4-441CD38F652B}"/>
              </a:ext>
            </a:extLst>
          </p:cNvPr>
          <p:cNvSpPr txBox="1"/>
          <p:nvPr/>
        </p:nvSpPr>
        <p:spPr>
          <a:xfrm>
            <a:off x="9835377" y="5230924"/>
            <a:ext cx="19957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/>
              <a:t>Cloud Operations</a:t>
            </a:r>
          </a:p>
        </p:txBody>
      </p:sp>
    </p:spTree>
    <p:extLst>
      <p:ext uri="{BB962C8B-B14F-4D97-AF65-F5344CB8AC3E}">
        <p14:creationId xmlns:p14="http://schemas.microsoft.com/office/powerpoint/2010/main" val="292420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6396-B5C3-22F4-DB52-A1D7EEB9E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612648"/>
          </a:xfrm>
        </p:spPr>
        <p:txBody>
          <a:bodyPr anchor="t">
            <a:noAutofit/>
          </a:bodyPr>
          <a:lstStyle/>
          <a:p>
            <a:r>
              <a:rPr lang="en-US" sz="6000" dirty="0"/>
              <a:t>Why do we need all this?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36DD36-5C28-8F58-2595-B97AD96EC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651619"/>
              </p:ext>
            </p:extLst>
          </p:nvPr>
        </p:nvGraphicFramePr>
        <p:xfrm>
          <a:off x="85519" y="1846053"/>
          <a:ext cx="11985878" cy="4563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4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6D63B-2FDC-BA4C-9EDE-D154CB1C9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88447-13CF-10D6-C50C-0E1D06508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dirty="0"/>
              <a:t>Take Aways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F366EFB-A5E1-60F8-19FD-4BDB60F29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621403"/>
              </p:ext>
            </p:extLst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4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C58281D9-6083-C246-96C6-0EE0391EF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4DE86591-6126-514F-9613-AC84ED2F99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81801B95-CD9E-3644-933D-75C64A83BF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7F69C574-2CA4-894D-8C60-54974B0615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0E0F69A7-8921-3748-B745-D72F5D899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719178D9-A6B4-1B40-8CED-44A0DBB92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6F4CC-5910-0A73-C2B0-0A14C12A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Systems, not Features, for Production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B4B8E-98E4-9502-76B4-295549B8F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far,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2A50B-7F55-8B4F-F574-6FC3297D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487" y="312925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9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4">
            <a:extLst>
              <a:ext uri="{FF2B5EF4-FFF2-40B4-BE49-F238E27FC236}">
                <a16:creationId xmlns:a16="http://schemas.microsoft.com/office/drawing/2014/main" id="{07888376-7996-1727-08E2-6E8CA29ACD6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77710" y="1447800"/>
            <a:ext cx="5120640" cy="50276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1D2BEF-8FAF-E937-E805-FC90C0AAC9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13360" y="1447800"/>
            <a:ext cx="9093200" cy="502761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“AI” appears to be magical, until they’re not</a:t>
            </a:r>
          </a:p>
          <a:p>
            <a:pPr lvl="1"/>
            <a:r>
              <a:rPr lang="en-US" dirty="0"/>
              <a:t>Quality/“</a:t>
            </a:r>
            <a:r>
              <a:rPr lang="en-US" u="sng" dirty="0"/>
              <a:t>Skill issues</a:t>
            </a:r>
            <a:r>
              <a:rPr lang="en-US" dirty="0"/>
              <a:t>”, unreliability, inconsistent customer journey</a:t>
            </a:r>
          </a:p>
          <a:p>
            <a:pPr lvl="1"/>
            <a:r>
              <a:rPr lang="en-US" dirty="0"/>
              <a:t>Difficulty in establishing </a:t>
            </a:r>
            <a:r>
              <a:rPr lang="en-US" u="sng" dirty="0"/>
              <a:t>IP/Biz USP/growing value</a:t>
            </a:r>
          </a:p>
          <a:p>
            <a:r>
              <a:rPr lang="en-US" i="1" dirty="0"/>
              <a:t>“Tony Stark was able to build this in a cave! With a bunch of scraps!” </a:t>
            </a:r>
          </a:p>
          <a:p>
            <a:pPr lvl="1"/>
            <a:r>
              <a:rPr lang="en-US" dirty="0"/>
              <a:t>PoC’s are easy, ‘works on my machine’, ‘just push it to prod’</a:t>
            </a:r>
          </a:p>
          <a:p>
            <a:pPr lvl="1"/>
            <a:r>
              <a:rPr lang="en-US" dirty="0"/>
              <a:t>Ok, build </a:t>
            </a:r>
            <a:r>
              <a:rPr lang="en-US" dirty="0">
                <a:solidFill>
                  <a:schemeClr val="accent1"/>
                </a:solidFill>
              </a:rPr>
              <a:t>2,000 of them a day </a:t>
            </a:r>
            <a:r>
              <a:rPr lang="en-US" dirty="0"/>
              <a:t>and sell it to customers </a:t>
            </a:r>
            <a:r>
              <a:rPr lang="en-US" dirty="0">
                <a:solidFill>
                  <a:schemeClr val="accent1"/>
                </a:solidFill>
              </a:rPr>
              <a:t>with legal teams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3852A9-B535-5B06-8C38-D2F5807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924090"/>
          </a:xfrm>
        </p:spPr>
        <p:txBody>
          <a:bodyPr anchor="t">
            <a:normAutofit/>
          </a:bodyPr>
          <a:lstStyle/>
          <a:p>
            <a:r>
              <a:rPr lang="en-US" sz="4000" dirty="0"/>
              <a:t>What do you need to run an intelligent service?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D1EC5-081F-0D48-8703-90BAB353441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46220" y="6525890"/>
            <a:ext cx="4099560" cy="215444"/>
          </a:xfrm>
        </p:spPr>
        <p:txBody>
          <a:bodyPr anchor="ctr">
            <a:normAutofit fontScale="55000" lnSpcReduction="20000"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57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9E177C-13D5-2210-866B-2E6442551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703" y="526477"/>
            <a:ext cx="7598664" cy="612648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do you need to run an intelligent service?</a:t>
            </a:r>
          </a:p>
        </p:txBody>
      </p:sp>
      <p:sp>
        <p:nvSpPr>
          <p:cNvPr id="2055" name="Text Placeholder 2">
            <a:extLst>
              <a:ext uri="{FF2B5EF4-FFF2-40B4-BE49-F238E27FC236}">
                <a16:creationId xmlns:a16="http://schemas.microsoft.com/office/drawing/2014/main" id="{6B9205E2-C7EA-6707-9D90-6C59F627AF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64703" y="1143000"/>
            <a:ext cx="7598664" cy="310896"/>
          </a:xfrm>
        </p:spPr>
        <p:txBody>
          <a:bodyPr/>
          <a:lstStyle/>
          <a:p>
            <a:r>
              <a:rPr lang="en-US" dirty="0"/>
              <a:t>It’s not as simple as you think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3043D9-7138-9E5E-A83B-988453FAC32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4703" y="1704560"/>
            <a:ext cx="7598664" cy="476974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7" name="Content Placeholder 4">
            <a:extLst>
              <a:ext uri="{FF2B5EF4-FFF2-40B4-BE49-F238E27FC236}">
                <a16:creationId xmlns:a16="http://schemas.microsoft.com/office/drawing/2014/main" id="{D22737CF-E009-13A5-5E2C-459C35D50CF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5176" y="526476"/>
            <a:ext cx="3182112" cy="5952744"/>
          </a:xfrm>
        </p:spPr>
        <p:txBody>
          <a:bodyPr/>
          <a:lstStyle/>
          <a:p>
            <a:r>
              <a:rPr lang="en-US" dirty="0"/>
              <a:t>Production grade intelligent services require </a:t>
            </a:r>
            <a:r>
              <a:rPr lang="en-US" dirty="0">
                <a:solidFill>
                  <a:schemeClr val="accent1"/>
                </a:solidFill>
              </a:rPr>
              <a:t>significant investment </a:t>
            </a:r>
            <a:r>
              <a:rPr lang="en-US" dirty="0"/>
              <a:t>and maturity to reliably provide value</a:t>
            </a:r>
          </a:p>
          <a:p>
            <a:r>
              <a:rPr lang="en-US" dirty="0"/>
              <a:t>“Check box exercises” and “gimmicks” will </a:t>
            </a:r>
            <a:r>
              <a:rPr lang="en-US" dirty="0">
                <a:solidFill>
                  <a:schemeClr val="accent1"/>
                </a:solidFill>
              </a:rPr>
              <a:t>reduce trust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0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6DF86-BDF5-0944-D6DD-E0FA623034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9600" dirty="0"/>
              <a:t>Nice idea, right?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B0E30-D31D-A9C3-11D7-1214C111F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does it </a:t>
            </a:r>
            <a:r>
              <a:rPr lang="en-US" i="1" dirty="0"/>
              <a:t>really</a:t>
            </a:r>
            <a:r>
              <a:rPr lang="en-US" dirty="0"/>
              <a:t> work?</a:t>
            </a:r>
          </a:p>
          <a:p>
            <a:endParaRPr lang="en-US" dirty="0"/>
          </a:p>
          <a:p>
            <a:r>
              <a:rPr lang="en-US" sz="1800" dirty="0"/>
              <a:t>I know it’s not LLM specific but trust me, this is simpler</a:t>
            </a:r>
          </a:p>
        </p:txBody>
      </p:sp>
    </p:spTree>
    <p:extLst>
      <p:ext uri="{BB962C8B-B14F-4D97-AF65-F5344CB8AC3E}">
        <p14:creationId xmlns:p14="http://schemas.microsoft.com/office/powerpoint/2010/main" val="399336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CD662-6C57-DB0C-CD86-D5BA78930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FCEC5-88ED-575D-E529-BE90E0A71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About </a:t>
            </a:r>
            <a:r>
              <a:rPr lang="en-US" sz="3600" dirty="0">
                <a:solidFill>
                  <a:schemeClr val="accent1"/>
                </a:solidFill>
              </a:rPr>
              <a:t>Me</a:t>
            </a:r>
          </a:p>
          <a:p>
            <a:r>
              <a:rPr lang="en-US" sz="3600" dirty="0"/>
              <a:t>History of </a:t>
            </a:r>
            <a:r>
              <a:rPr lang="en-US" sz="3600" dirty="0">
                <a:solidFill>
                  <a:schemeClr val="accent1"/>
                </a:solidFill>
              </a:rPr>
              <a:t>AI, ML, and LLMs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Decision Support Systems</a:t>
            </a:r>
          </a:p>
          <a:p>
            <a:r>
              <a:rPr lang="en-US" sz="3600" dirty="0"/>
              <a:t>What does it mean to be ‘</a:t>
            </a:r>
            <a:r>
              <a:rPr lang="en-US" sz="3600" dirty="0">
                <a:solidFill>
                  <a:schemeClr val="accent1"/>
                </a:solidFill>
              </a:rPr>
              <a:t>Production Ready</a:t>
            </a:r>
            <a:r>
              <a:rPr lang="en-US" sz="3600" dirty="0"/>
              <a:t>’?</a:t>
            </a:r>
          </a:p>
          <a:p>
            <a:r>
              <a:rPr lang="en-US" sz="3600" dirty="0"/>
              <a:t>Barriers between </a:t>
            </a:r>
            <a:r>
              <a:rPr lang="en-US" sz="3600" dirty="0">
                <a:solidFill>
                  <a:schemeClr val="accent1"/>
                </a:solidFill>
              </a:rPr>
              <a:t>Proof-of-Concept</a:t>
            </a:r>
            <a:r>
              <a:rPr lang="en-US" sz="3600" dirty="0"/>
              <a:t> and Production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Building Systems</a:t>
            </a:r>
            <a:r>
              <a:rPr lang="en-US" sz="3600" dirty="0"/>
              <a:t>, not Features,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221783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ACKERMAN'S HACKING TUTORIALS - How To Hack Time - YouTube">
            <a:extLst>
              <a:ext uri="{FF2B5EF4-FFF2-40B4-BE49-F238E27FC236}">
                <a16:creationId xmlns:a16="http://schemas.microsoft.com/office/drawing/2014/main" id="{4913999C-29AC-BF0A-C57D-3BF6FE7C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69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yber Attacks Analysis Using Decision Tree Technique for Improving Cyber  Situational Awareness | SpringerLink">
            <a:extLst>
              <a:ext uri="{FF2B5EF4-FFF2-40B4-BE49-F238E27FC236}">
                <a16:creationId xmlns:a16="http://schemas.microsoft.com/office/drawing/2014/main" id="{E7424C64-7BB2-5A09-A9E7-38D69BED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660" y="422694"/>
            <a:ext cx="5059223" cy="601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60CD59-BE85-F297-5DA4-D9AD69E0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7571"/>
            <a:ext cx="5739442" cy="53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91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A64430F-92F7-B4FC-DE8F-8C365743C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254000"/>
            <a:ext cx="88519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82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989533-E3FA-5161-299E-9DB10501A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932" y="0"/>
            <a:ext cx="7102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7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Target outline">
            <a:extLst>
              <a:ext uri="{FF2B5EF4-FFF2-40B4-BE49-F238E27FC236}">
                <a16:creationId xmlns:a16="http://schemas.microsoft.com/office/drawing/2014/main" id="{D7603B95-36EF-A3A1-827D-14082B8A1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4490" y="711679"/>
            <a:ext cx="3056626" cy="3056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26654-4143-3AE4-EBA1-15E7AB9C3D8C}"/>
              </a:ext>
            </a:extLst>
          </p:cNvPr>
          <p:cNvSpPr txBox="1"/>
          <p:nvPr/>
        </p:nvSpPr>
        <p:spPr>
          <a:xfrm>
            <a:off x="2964611" y="3916392"/>
            <a:ext cx="62627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endpoint":"https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"scopes":[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assets.example.com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]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97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Target outline">
            <a:extLst>
              <a:ext uri="{FF2B5EF4-FFF2-40B4-BE49-F238E27FC236}">
                <a16:creationId xmlns:a16="http://schemas.microsoft.com/office/drawing/2014/main" id="{90F9798C-E168-C93F-1B53-78A5E0093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4504" y="0"/>
            <a:ext cx="2186797" cy="2186797"/>
          </a:xfrm>
          <a:prstGeom prst="rect">
            <a:avLst/>
          </a:prstGeom>
        </p:spPr>
      </p:pic>
      <p:pic>
        <p:nvPicPr>
          <p:cNvPr id="10" name="Graphic 9" descr="Magnifying glass outline">
            <a:extLst>
              <a:ext uri="{FF2B5EF4-FFF2-40B4-BE49-F238E27FC236}">
                <a16:creationId xmlns:a16="http://schemas.microsoft.com/office/drawing/2014/main" id="{365AF59B-8D15-F1BF-0D57-DD9266882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50699" y="247292"/>
            <a:ext cx="1939505" cy="19395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B9976C-C1C0-9A1D-02CA-8C7A73DA2E5D}"/>
              </a:ext>
            </a:extLst>
          </p:cNvPr>
          <p:cNvSpPr txBox="1"/>
          <p:nvPr/>
        </p:nvSpPr>
        <p:spPr>
          <a:xfrm>
            <a:off x="1466491" y="2186797"/>
            <a:ext cx="3071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89597-7737-59FB-3E39-B30253668D3C}"/>
              </a:ext>
            </a:extLst>
          </p:cNvPr>
          <p:cNvSpPr txBox="1"/>
          <p:nvPr/>
        </p:nvSpPr>
        <p:spPr>
          <a:xfrm>
            <a:off x="7212399" y="2079075"/>
            <a:ext cx="4979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 </a:t>
            </a:r>
            <a:r>
              <a:rPr lang="en-US" sz="20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=‘/page1.html’&gt;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Link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&lt;/a&gt;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2F27C7-F756-0CC0-2939-871DDDCBFEF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537497" y="2386852"/>
            <a:ext cx="2674902" cy="200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14235E-F6F0-0300-B115-30325CDD4D52}"/>
              </a:ext>
            </a:extLst>
          </p:cNvPr>
          <p:cNvSpPr txBox="1"/>
          <p:nvPr/>
        </p:nvSpPr>
        <p:spPr>
          <a:xfrm>
            <a:off x="0" y="2894683"/>
            <a:ext cx="453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page1.html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B49E6-182A-4CED-BF67-FE742EB5CB74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>
            <a:off x="4537497" y="2586907"/>
            <a:ext cx="2674902" cy="507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623E99-B8F8-9BB6-82C8-EC957B8B8F66}"/>
              </a:ext>
            </a:extLst>
          </p:cNvPr>
          <p:cNvCxnSpPr/>
          <p:nvPr/>
        </p:nvCxnSpPr>
        <p:spPr>
          <a:xfrm>
            <a:off x="4537497" y="3113689"/>
            <a:ext cx="2674902" cy="200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51A6D7-A70A-E865-3FE3-212CF917ECD8}"/>
              </a:ext>
            </a:extLst>
          </p:cNvPr>
          <p:cNvCxnSpPr>
            <a:cxnSpLocks/>
          </p:cNvCxnSpPr>
          <p:nvPr/>
        </p:nvCxnSpPr>
        <p:spPr>
          <a:xfrm flipH="1">
            <a:off x="4537497" y="3332695"/>
            <a:ext cx="2674902" cy="507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5BBDE5-E4A2-921E-B28A-084EFF6B998B}"/>
              </a:ext>
            </a:extLst>
          </p:cNvPr>
          <p:cNvCxnSpPr/>
          <p:nvPr/>
        </p:nvCxnSpPr>
        <p:spPr>
          <a:xfrm>
            <a:off x="4537497" y="3799575"/>
            <a:ext cx="2674902" cy="200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89A95D-065E-CDF9-DC1F-7B76717CE78E}"/>
              </a:ext>
            </a:extLst>
          </p:cNvPr>
          <p:cNvCxnSpPr>
            <a:cxnSpLocks/>
          </p:cNvCxnSpPr>
          <p:nvPr/>
        </p:nvCxnSpPr>
        <p:spPr>
          <a:xfrm flipH="1">
            <a:off x="4537497" y="4018581"/>
            <a:ext cx="2674902" cy="507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Map with pin outline">
            <a:extLst>
              <a:ext uri="{FF2B5EF4-FFF2-40B4-BE49-F238E27FC236}">
                <a16:creationId xmlns:a16="http://schemas.microsoft.com/office/drawing/2014/main" id="{09363346-BBC0-7D3B-C517-743C70FEC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3097" y="4126302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F6F87FC-D2D6-AE1A-988E-15C0E5A2F262}"/>
              </a:ext>
            </a:extLst>
          </p:cNvPr>
          <p:cNvSpPr txBox="1"/>
          <p:nvPr/>
        </p:nvSpPr>
        <p:spPr>
          <a:xfrm>
            <a:off x="0" y="4583502"/>
            <a:ext cx="4761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"https://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"https://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page1.html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"https://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contact_us.html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"https://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sales.html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90177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35AE3-A2D1-8809-1B68-E88F3F84FD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8"/>
          <a:stretch/>
        </p:blipFill>
        <p:spPr>
          <a:xfrm rot="20886936">
            <a:off x="559296" y="963034"/>
            <a:ext cx="5955108" cy="3578851"/>
          </a:xfrm>
          <a:prstGeom prst="rect">
            <a:avLst/>
          </a:prstGeom>
        </p:spPr>
      </p:pic>
      <p:pic>
        <p:nvPicPr>
          <p:cNvPr id="11266" name="Picture 2" descr="Preventing common AngularJS vulnerabilities in the MEAN stack | Synopsys">
            <a:extLst>
              <a:ext uri="{FF2B5EF4-FFF2-40B4-BE49-F238E27FC236}">
                <a16:creationId xmlns:a16="http://schemas.microsoft.com/office/drawing/2014/main" id="{009EC394-C618-96E6-1F24-587711C1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45526">
            <a:off x="4789666" y="1416540"/>
            <a:ext cx="7631881" cy="32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67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Ticket outline">
            <a:extLst>
              <a:ext uri="{FF2B5EF4-FFF2-40B4-BE49-F238E27FC236}">
                <a16:creationId xmlns:a16="http://schemas.microsoft.com/office/drawing/2014/main" id="{2A1D8E9B-3F6F-D55B-CD4C-32F6C8D3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5048" y="1643331"/>
            <a:ext cx="2573547" cy="2573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4B482-9AB9-1BFF-EC9B-BD07C43892A3}"/>
              </a:ext>
            </a:extLst>
          </p:cNvPr>
          <p:cNvSpPr txBox="1"/>
          <p:nvPr/>
        </p:nvSpPr>
        <p:spPr>
          <a:xfrm>
            <a:off x="5158595" y="2208362"/>
            <a:ext cx="56215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Dear Human,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When I was interrogating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www.example.com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I found this thing.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What do you think?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Love</a:t>
            </a:r>
          </a:p>
          <a:p>
            <a:pPr algn="l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Regex9827465296</a:t>
            </a:r>
          </a:p>
        </p:txBody>
      </p:sp>
    </p:spTree>
    <p:extLst>
      <p:ext uri="{BB962C8B-B14F-4D97-AF65-F5344CB8AC3E}">
        <p14:creationId xmlns:p14="http://schemas.microsoft.com/office/powerpoint/2010/main" val="351379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925020-7B25-6C10-39BA-D4FD50CC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423" y="650041"/>
            <a:ext cx="9885153" cy="55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2CC0-E8EE-D54E-8D64-CA4CDEC90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DAST Findings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695C0DA-1B3D-1911-867B-86DC3CAAFC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322" y="1371599"/>
          <a:ext cx="9398797" cy="4619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876800" imgH="2247900" progId="Excel.Sheet.12">
                  <p:embed/>
                </p:oleObj>
              </mc:Choice>
              <mc:Fallback>
                <p:oleObj name="Worksheet" r:id="rId3" imgW="4876800" imgH="22479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695C0DA-1B3D-1911-867B-86DC3CAAFC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5322" y="1371599"/>
                        <a:ext cx="9398797" cy="4619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89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8DF4-A21B-DA60-E17A-FFA5176B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17017-E2E3-8D5B-E2D8-89D7918FC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Confessions of a perpetual imposter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3DF76-98A1-4577-6265-FD99DB78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508" y="3072965"/>
            <a:ext cx="3162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2C4E7-169E-862B-D07C-565926C681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8"/>
          <a:stretch/>
        </p:blipFill>
        <p:spPr>
          <a:xfrm>
            <a:off x="283251" y="1290837"/>
            <a:ext cx="5955108" cy="3578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96023-AC96-1C28-CD99-F9BE02CDE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34" y="98497"/>
            <a:ext cx="5300915" cy="2981765"/>
          </a:xfrm>
          <a:prstGeom prst="rect">
            <a:avLst/>
          </a:prstGeom>
        </p:spPr>
      </p:pic>
      <p:pic>
        <p:nvPicPr>
          <p:cNvPr id="13314" name="Picture 2" descr="Pin on Data science">
            <a:extLst>
              <a:ext uri="{FF2B5EF4-FFF2-40B4-BE49-F238E27FC236}">
                <a16:creationId xmlns:a16="http://schemas.microsoft.com/office/drawing/2014/main" id="{8C5801ED-6109-B127-6EED-0113C8DE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7833" y="3192626"/>
            <a:ext cx="3674854" cy="35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62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xkcd: Machine Learning">
            <a:extLst>
              <a:ext uri="{FF2B5EF4-FFF2-40B4-BE49-F238E27FC236}">
                <a16:creationId xmlns:a16="http://schemas.microsoft.com/office/drawing/2014/main" id="{2AE074FD-E1F4-DB2D-19D8-805628677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95840" y="68263"/>
            <a:ext cx="5467020" cy="646906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31463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CDDC-AE52-26F9-1FC9-8C194B38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Leakage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5DD7B-3C7D-E6AD-3CC3-F57DDD4845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/>
              <a:t>“</a:t>
            </a:r>
            <a:r>
              <a:rPr lang="en-GB" sz="1600" dirty="0"/>
              <a:t>Verify that the application does not output error messages or stack traces containing sensitive data that could assist an attacker, including session id, software/framework versions and personal information</a:t>
            </a:r>
            <a:r>
              <a:rPr lang="en-US" sz="1600" dirty="0"/>
              <a:t>"</a:t>
            </a:r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FA6A3-6202-6AB5-D88E-505D9CC2F4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98"/>
          <a:stretch/>
        </p:blipFill>
        <p:spPr>
          <a:xfrm>
            <a:off x="715380" y="2540867"/>
            <a:ext cx="4622072" cy="2777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4F08D-30FB-BA47-3422-1276EE16F560}"/>
              </a:ext>
            </a:extLst>
          </p:cNvPr>
          <p:cNvSpPr txBox="1"/>
          <p:nvPr/>
        </p:nvSpPr>
        <p:spPr>
          <a:xfrm>
            <a:off x="1497901" y="1756178"/>
            <a:ext cx="2911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What the scanner ‘sees’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73A86-B718-2E9E-85A5-37E914ACE50D}"/>
              </a:ext>
            </a:extLst>
          </p:cNvPr>
          <p:cNvSpPr txBox="1"/>
          <p:nvPr/>
        </p:nvSpPr>
        <p:spPr>
          <a:xfrm>
            <a:off x="7782725" y="1746768"/>
            <a:ext cx="2395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What the ML reads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A82699-4C58-369F-B81A-D46801C64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2897"/>
            <a:ext cx="5294870" cy="2710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3707C5-47BC-4377-3EAD-23CB5AF0F843}"/>
              </a:ext>
            </a:extLst>
          </p:cNvPr>
          <p:cNvSpPr txBox="1"/>
          <p:nvPr/>
        </p:nvSpPr>
        <p:spPr>
          <a:xfrm>
            <a:off x="4987143" y="5729545"/>
            <a:ext cx="720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Note this model is a </a:t>
            </a:r>
            <a:r>
              <a:rPr lang="en-US" sz="2000" err="1"/>
              <a:t>TextCNN</a:t>
            </a:r>
            <a:r>
              <a:rPr lang="en-US" sz="2000"/>
              <a:t> Conv 2048 chars, 100 channels</a:t>
            </a:r>
          </a:p>
        </p:txBody>
      </p:sp>
    </p:spTree>
    <p:extLst>
      <p:ext uri="{BB962C8B-B14F-4D97-AF65-F5344CB8AC3E}">
        <p14:creationId xmlns:p14="http://schemas.microsoft.com/office/powerpoint/2010/main" val="91316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gnifying glass outline">
            <a:extLst>
              <a:ext uri="{FF2B5EF4-FFF2-40B4-BE49-F238E27FC236}">
                <a16:creationId xmlns:a16="http://schemas.microsoft.com/office/drawing/2014/main" id="{24A47078-74CB-412C-917B-2376C6705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8215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Target outline">
            <a:extLst>
              <a:ext uri="{FF2B5EF4-FFF2-40B4-BE49-F238E27FC236}">
                <a16:creationId xmlns:a16="http://schemas.microsoft.com/office/drawing/2014/main" id="{FCA7B381-0C49-E965-D360-D11C7A2D3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08215" y="1177506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BD2AC9-F1F1-6F61-3EC8-FBAA5E153F80}"/>
              </a:ext>
            </a:extLst>
          </p:cNvPr>
          <p:cNvCxnSpPr>
            <a:stCxn id="3" idx="0"/>
            <a:endCxn id="5" idx="2"/>
          </p:cNvCxnSpPr>
          <p:nvPr/>
        </p:nvCxnSpPr>
        <p:spPr>
          <a:xfrm flipV="1">
            <a:off x="3165415" y="2091906"/>
            <a:ext cx="0" cy="87989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Ticket outline">
            <a:extLst>
              <a:ext uri="{FF2B5EF4-FFF2-40B4-BE49-F238E27FC236}">
                <a16:creationId xmlns:a16="http://schemas.microsoft.com/office/drawing/2014/main" id="{DE81693A-80AD-937C-154C-F863B4AED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44049" y="2971800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79FE1E-106B-3B40-DCC6-3882D507B53A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3622615" y="3429000"/>
            <a:ext cx="11214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80ADBF5F-B147-3173-07D0-7ED4B69B92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5385" y="2971800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876E2D-7307-4456-B984-E992E4FBAA4A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5658449" y="3429000"/>
            <a:ext cx="138693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Checkbox Ticked with solid fill">
            <a:extLst>
              <a:ext uri="{FF2B5EF4-FFF2-40B4-BE49-F238E27FC236}">
                <a16:creationId xmlns:a16="http://schemas.microsoft.com/office/drawing/2014/main" id="{9F6824D6-68DA-F62B-1543-2A50EBDED3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9385" y="2735053"/>
            <a:ext cx="914400" cy="914400"/>
          </a:xfrm>
          <a:prstGeom prst="rect">
            <a:avLst/>
          </a:prstGeom>
        </p:spPr>
      </p:pic>
      <p:pic>
        <p:nvPicPr>
          <p:cNvPr id="21" name="Graphic 20" descr="Checkbox Crossed with solid fill">
            <a:extLst>
              <a:ext uri="{FF2B5EF4-FFF2-40B4-BE49-F238E27FC236}">
                <a16:creationId xmlns:a16="http://schemas.microsoft.com/office/drawing/2014/main" id="{B6E1CF08-B8E8-6706-C955-A5DA992F9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9385" y="3251200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7CA469-7693-6490-6DDB-EA3A2F13A207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7959785" y="3192253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1B48F-5B83-836C-C94C-D9F8032BBFB4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7959785" y="3429000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Artificial Intelligence outline">
            <a:extLst>
              <a:ext uri="{FF2B5EF4-FFF2-40B4-BE49-F238E27FC236}">
                <a16:creationId xmlns:a16="http://schemas.microsoft.com/office/drawing/2014/main" id="{270727AB-254B-0440-1B6C-9802D82D7D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45385" y="4343400"/>
            <a:ext cx="914400" cy="914400"/>
          </a:xfrm>
          <a:prstGeom prst="rect">
            <a:avLst/>
          </a:prstGeom>
        </p:spPr>
      </p:pic>
      <p:pic>
        <p:nvPicPr>
          <p:cNvPr id="39" name="Graphic 38" descr="Checkbox Ticked with solid fill">
            <a:extLst>
              <a:ext uri="{FF2B5EF4-FFF2-40B4-BE49-F238E27FC236}">
                <a16:creationId xmlns:a16="http://schemas.microsoft.com/office/drawing/2014/main" id="{1906D089-72C3-6327-6860-E432EBD32C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69385" y="3945147"/>
            <a:ext cx="914400" cy="914400"/>
          </a:xfrm>
          <a:prstGeom prst="rect">
            <a:avLst/>
          </a:prstGeom>
        </p:spPr>
      </p:pic>
      <p:pic>
        <p:nvPicPr>
          <p:cNvPr id="40" name="Graphic 39" descr="Checkbox Crossed with solid fill">
            <a:extLst>
              <a:ext uri="{FF2B5EF4-FFF2-40B4-BE49-F238E27FC236}">
                <a16:creationId xmlns:a16="http://schemas.microsoft.com/office/drawing/2014/main" id="{9EA60714-8811-6132-100E-A0866C701D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69385" y="4461294"/>
            <a:ext cx="914400" cy="9144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A37F4D-5A2E-2501-F066-3742EB24938B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7959785" y="4402347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B62634-D99F-C6C5-F640-642DA747A506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7959785" y="4639094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FA4F2E9-DBBB-8B63-DCF6-71BC226599E6}"/>
              </a:ext>
            </a:extLst>
          </p:cNvPr>
          <p:cNvCxnSpPr>
            <a:stCxn id="9" idx="3"/>
            <a:endCxn id="38" idx="1"/>
          </p:cNvCxnSpPr>
          <p:nvPr/>
        </p:nvCxnSpPr>
        <p:spPr>
          <a:xfrm>
            <a:off x="5658449" y="3429000"/>
            <a:ext cx="1386936" cy="13716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Graphic 48" descr="Artificial Intelligence outline">
            <a:extLst>
              <a:ext uri="{FF2B5EF4-FFF2-40B4-BE49-F238E27FC236}">
                <a16:creationId xmlns:a16="http://schemas.microsoft.com/office/drawing/2014/main" id="{CC6D7204-2382-81E3-5EE4-DC4D3474B3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45385" y="5553494"/>
            <a:ext cx="914400" cy="914400"/>
          </a:xfrm>
          <a:prstGeom prst="rect">
            <a:avLst/>
          </a:prstGeom>
        </p:spPr>
      </p:pic>
      <p:pic>
        <p:nvPicPr>
          <p:cNvPr id="50" name="Graphic 49" descr="Checkbox Ticked with solid fill">
            <a:extLst>
              <a:ext uri="{FF2B5EF4-FFF2-40B4-BE49-F238E27FC236}">
                <a16:creationId xmlns:a16="http://schemas.microsoft.com/office/drawing/2014/main" id="{7735537A-CB27-FA19-3364-83906175EB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569385" y="5155241"/>
            <a:ext cx="914400" cy="914400"/>
          </a:xfrm>
          <a:prstGeom prst="rect">
            <a:avLst/>
          </a:prstGeom>
        </p:spPr>
      </p:pic>
      <p:pic>
        <p:nvPicPr>
          <p:cNvPr id="51" name="Graphic 50" descr="Checkbox Crossed with solid fill">
            <a:extLst>
              <a:ext uri="{FF2B5EF4-FFF2-40B4-BE49-F238E27FC236}">
                <a16:creationId xmlns:a16="http://schemas.microsoft.com/office/drawing/2014/main" id="{25BC2099-C4B7-DCEA-B5BF-FBCA90DBB0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69385" y="5671388"/>
            <a:ext cx="914400" cy="914400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ADF7F4-C491-16FF-163D-571B8FFF845F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7959785" y="5612441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ED43DEC-6E25-1203-0B28-3CA4C87D1FE1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7959785" y="5849188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53C6C8B-79DF-D4B9-D5E3-F205CE79B884}"/>
              </a:ext>
            </a:extLst>
          </p:cNvPr>
          <p:cNvCxnSpPr>
            <a:cxnSpLocks/>
            <a:stCxn id="9" idx="3"/>
            <a:endCxn id="49" idx="1"/>
          </p:cNvCxnSpPr>
          <p:nvPr/>
        </p:nvCxnSpPr>
        <p:spPr>
          <a:xfrm>
            <a:off x="5658449" y="3429000"/>
            <a:ext cx="1386936" cy="2581694"/>
          </a:xfrm>
          <a:prstGeom prst="bentConnector3">
            <a:avLst/>
          </a:prstGeom>
          <a:ln w="12700">
            <a:solidFill>
              <a:schemeClr val="tx1">
                <a:alpha val="51136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85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gnifying glass outline">
            <a:extLst>
              <a:ext uri="{FF2B5EF4-FFF2-40B4-BE49-F238E27FC236}">
                <a16:creationId xmlns:a16="http://schemas.microsoft.com/office/drawing/2014/main" id="{24A47078-74CB-412C-917B-2376C6705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980" y="2844479"/>
            <a:ext cx="914400" cy="914400"/>
          </a:xfrm>
          <a:prstGeom prst="rect">
            <a:avLst/>
          </a:prstGeom>
        </p:spPr>
      </p:pic>
      <p:pic>
        <p:nvPicPr>
          <p:cNvPr id="5" name="Graphic 4" descr="Target outline">
            <a:extLst>
              <a:ext uri="{FF2B5EF4-FFF2-40B4-BE49-F238E27FC236}">
                <a16:creationId xmlns:a16="http://schemas.microsoft.com/office/drawing/2014/main" id="{FCA7B381-0C49-E965-D360-D11C7A2D3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980" y="1050185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BD2AC9-F1F1-6F61-3EC8-FBAA5E153F80}"/>
              </a:ext>
            </a:extLst>
          </p:cNvPr>
          <p:cNvCxnSpPr>
            <a:stCxn id="3" idx="0"/>
            <a:endCxn id="5" idx="2"/>
          </p:cNvCxnSpPr>
          <p:nvPr/>
        </p:nvCxnSpPr>
        <p:spPr>
          <a:xfrm flipV="1">
            <a:off x="804180" y="1964585"/>
            <a:ext cx="0" cy="87989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Ticket outline">
            <a:extLst>
              <a:ext uri="{FF2B5EF4-FFF2-40B4-BE49-F238E27FC236}">
                <a16:creationId xmlns:a16="http://schemas.microsoft.com/office/drawing/2014/main" id="{DE81693A-80AD-937C-154C-F863B4AED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2814" y="2844479"/>
            <a:ext cx="9144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79FE1E-106B-3B40-DCC6-3882D507B53A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1261380" y="3301679"/>
            <a:ext cx="112143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80ADBF5F-B147-3173-07D0-7ED4B69B92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49420" y="2878963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876E2D-7307-4456-B984-E992E4FBAA4A}"/>
              </a:ext>
            </a:extLst>
          </p:cNvPr>
          <p:cNvCxnSpPr>
            <a:stCxn id="9" idx="3"/>
            <a:endCxn id="13" idx="1"/>
          </p:cNvCxnSpPr>
          <p:nvPr/>
        </p:nvCxnSpPr>
        <p:spPr>
          <a:xfrm>
            <a:off x="3297214" y="3301679"/>
            <a:ext cx="5652206" cy="34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Checkbox Ticked with solid fill">
            <a:extLst>
              <a:ext uri="{FF2B5EF4-FFF2-40B4-BE49-F238E27FC236}">
                <a16:creationId xmlns:a16="http://schemas.microsoft.com/office/drawing/2014/main" id="{9F6824D6-68DA-F62B-1543-2A50EBDED3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3420" y="2642216"/>
            <a:ext cx="914400" cy="914400"/>
          </a:xfrm>
          <a:prstGeom prst="rect">
            <a:avLst/>
          </a:prstGeom>
        </p:spPr>
      </p:pic>
      <p:pic>
        <p:nvPicPr>
          <p:cNvPr id="21" name="Graphic 20" descr="Checkbox Crossed with solid fill">
            <a:extLst>
              <a:ext uri="{FF2B5EF4-FFF2-40B4-BE49-F238E27FC236}">
                <a16:creationId xmlns:a16="http://schemas.microsoft.com/office/drawing/2014/main" id="{B6E1CF08-B8E8-6706-C955-A5DA992F9A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73420" y="3158363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7CA469-7693-6490-6DDB-EA3A2F13A207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 flipV="1">
            <a:off x="9863820" y="3099416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BE1B48F-5B83-836C-C94C-D9F8032BBFB4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9863820" y="3336163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Artificial Intelligence outline">
            <a:extLst>
              <a:ext uri="{FF2B5EF4-FFF2-40B4-BE49-F238E27FC236}">
                <a16:creationId xmlns:a16="http://schemas.microsoft.com/office/drawing/2014/main" id="{270727AB-254B-0440-1B6C-9802D82D7D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84150" y="4216079"/>
            <a:ext cx="914400" cy="914400"/>
          </a:xfrm>
          <a:prstGeom prst="rect">
            <a:avLst/>
          </a:prstGeom>
        </p:spPr>
      </p:pic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BFA4F2E9-DBBB-8B63-DCF6-71BC226599E6}"/>
              </a:ext>
            </a:extLst>
          </p:cNvPr>
          <p:cNvCxnSpPr>
            <a:stCxn id="9" idx="3"/>
            <a:endCxn id="38" idx="1"/>
          </p:cNvCxnSpPr>
          <p:nvPr/>
        </p:nvCxnSpPr>
        <p:spPr>
          <a:xfrm>
            <a:off x="3297214" y="3301679"/>
            <a:ext cx="1386936" cy="137160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9C1F18-960F-3883-46AF-9C82D6242941}"/>
              </a:ext>
            </a:extLst>
          </p:cNvPr>
          <p:cNvSpPr txBox="1"/>
          <p:nvPr/>
        </p:nvSpPr>
        <p:spPr>
          <a:xfrm>
            <a:off x="1373672" y="1307330"/>
            <a:ext cx="896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Target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CC7A6-AF0E-FE20-17F6-4207788E07E1}"/>
              </a:ext>
            </a:extLst>
          </p:cNvPr>
          <p:cNvSpPr txBox="1"/>
          <p:nvPr/>
        </p:nvSpPr>
        <p:spPr>
          <a:xfrm>
            <a:off x="943433" y="2644424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Scanner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4A16A-1EC0-3A36-B94B-B3FCE754CE8C}"/>
              </a:ext>
            </a:extLst>
          </p:cNvPr>
          <p:cNvSpPr txBox="1"/>
          <p:nvPr/>
        </p:nvSpPr>
        <p:spPr>
          <a:xfrm>
            <a:off x="2850626" y="2644424"/>
            <a:ext cx="124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B9F23-5008-DEF1-6D16-0D544140839C}"/>
              </a:ext>
            </a:extLst>
          </p:cNvPr>
          <p:cNvSpPr txBox="1"/>
          <p:nvPr/>
        </p:nvSpPr>
        <p:spPr>
          <a:xfrm>
            <a:off x="9030788" y="2678908"/>
            <a:ext cx="1239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Assessor</a:t>
            </a:r>
          </a:p>
        </p:txBody>
      </p:sp>
      <p:pic>
        <p:nvPicPr>
          <p:cNvPr id="17" name="Graphic 16" descr="Badge Question Mark with solid fill">
            <a:extLst>
              <a:ext uri="{FF2B5EF4-FFF2-40B4-BE49-F238E27FC236}">
                <a16:creationId xmlns:a16="http://schemas.microsoft.com/office/drawing/2014/main" id="{6808508B-B7FF-319E-24FD-404423F1FB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61559" y="3522132"/>
            <a:ext cx="685800" cy="685800"/>
          </a:xfrm>
          <a:prstGeom prst="rect">
            <a:avLst/>
          </a:prstGeom>
        </p:spPr>
      </p:pic>
      <p:pic>
        <p:nvPicPr>
          <p:cNvPr id="24" name="Graphic 23" descr="Checkbox Ticked with solid fill">
            <a:extLst>
              <a:ext uri="{FF2B5EF4-FFF2-40B4-BE49-F238E27FC236}">
                <a16:creationId xmlns:a16="http://schemas.microsoft.com/office/drawing/2014/main" id="{D5D45B1B-8079-3209-7878-F2C31A742E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8150" y="3990373"/>
            <a:ext cx="914400" cy="914400"/>
          </a:xfrm>
          <a:prstGeom prst="rect">
            <a:avLst/>
          </a:prstGeom>
        </p:spPr>
      </p:pic>
      <p:pic>
        <p:nvPicPr>
          <p:cNvPr id="26" name="Graphic 25" descr="Checkbox Crossed with solid fill">
            <a:extLst>
              <a:ext uri="{FF2B5EF4-FFF2-40B4-BE49-F238E27FC236}">
                <a16:creationId xmlns:a16="http://schemas.microsoft.com/office/drawing/2014/main" id="{5B8373A5-540C-0B08-2AD4-AD30F3DDA1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08150" y="4506520"/>
            <a:ext cx="914400" cy="9144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057F21-8A0C-EB73-A369-FDC511E39E34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5598550" y="4447573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1ED9A2-7A18-030E-DB2D-79802723106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5598550" y="4684320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488B4D-259F-EC49-F5E9-F0E3489BDE30}"/>
              </a:ext>
            </a:extLst>
          </p:cNvPr>
          <p:cNvCxnSpPr>
            <a:cxnSpLocks/>
            <a:stCxn id="38" idx="3"/>
            <a:endCxn id="17" idx="2"/>
          </p:cNvCxnSpPr>
          <p:nvPr/>
        </p:nvCxnSpPr>
        <p:spPr>
          <a:xfrm flipV="1">
            <a:off x="5598550" y="4207932"/>
            <a:ext cx="5909" cy="4653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1682998-CFD7-CFD8-B071-F143C336369F}"/>
              </a:ext>
            </a:extLst>
          </p:cNvPr>
          <p:cNvCxnSpPr>
            <a:cxnSpLocks/>
          </p:cNvCxnSpPr>
          <p:nvPr/>
        </p:nvCxnSpPr>
        <p:spPr>
          <a:xfrm flipV="1">
            <a:off x="5598550" y="3301679"/>
            <a:ext cx="0" cy="254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ecision 42">
            <a:extLst>
              <a:ext uri="{FF2B5EF4-FFF2-40B4-BE49-F238E27FC236}">
                <a16:creationId xmlns:a16="http://schemas.microsoft.com/office/drawing/2014/main" id="{CA3DCD89-7D8E-3877-9B2D-2FC9A5E961AE}"/>
              </a:ext>
            </a:extLst>
          </p:cNvPr>
          <p:cNvSpPr/>
          <p:nvPr/>
        </p:nvSpPr>
        <p:spPr>
          <a:xfrm>
            <a:off x="6856024" y="4216079"/>
            <a:ext cx="3056172" cy="920188"/>
          </a:xfrm>
          <a:prstGeom prst="flowChartDecision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RNG &lt;0.</a:t>
            </a:r>
            <a:r>
              <a:rPr lang="en-US" dirty="0"/>
              <a:t>95</a:t>
            </a:r>
            <a:endParaRPr lang="en-US" sz="1800" dirty="0"/>
          </a:p>
        </p:txBody>
      </p:sp>
      <p:pic>
        <p:nvPicPr>
          <p:cNvPr id="44" name="Graphic 43" descr="Checkbox Ticked with solid fill">
            <a:extLst>
              <a:ext uri="{FF2B5EF4-FFF2-40B4-BE49-F238E27FC236}">
                <a16:creationId xmlns:a16="http://schemas.microsoft.com/office/drawing/2014/main" id="{02F69A6B-4567-44E7-6433-C8E85556F3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5645" y="3966311"/>
            <a:ext cx="914400" cy="914400"/>
          </a:xfrm>
          <a:prstGeom prst="rect">
            <a:avLst/>
          </a:prstGeom>
        </p:spPr>
      </p:pic>
      <p:pic>
        <p:nvPicPr>
          <p:cNvPr id="45" name="Graphic 44" descr="Checkbox Crossed with solid fill">
            <a:extLst>
              <a:ext uri="{FF2B5EF4-FFF2-40B4-BE49-F238E27FC236}">
                <a16:creationId xmlns:a16="http://schemas.microsoft.com/office/drawing/2014/main" id="{CC1A9A85-039A-1E60-8637-BDEE17D9D1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05645" y="4482458"/>
            <a:ext cx="914400" cy="9144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20DC1A-F9AC-A054-9DFC-BDD74ED50129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9896045" y="4423511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3C71493-7C83-281F-7970-0A3B2A3E3945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9896045" y="4660258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Checkbox Ticked with solid fill">
            <a:extLst>
              <a:ext uri="{FF2B5EF4-FFF2-40B4-BE49-F238E27FC236}">
                <a16:creationId xmlns:a16="http://schemas.microsoft.com/office/drawing/2014/main" id="{BFD95EE2-EF32-032B-3EEC-5CAC79CD6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05645" y="5136267"/>
            <a:ext cx="914400" cy="914400"/>
          </a:xfrm>
          <a:prstGeom prst="rect">
            <a:avLst/>
          </a:prstGeom>
        </p:spPr>
      </p:pic>
      <p:pic>
        <p:nvPicPr>
          <p:cNvPr id="56" name="Graphic 55" descr="Checkbox Crossed with solid fill">
            <a:extLst>
              <a:ext uri="{FF2B5EF4-FFF2-40B4-BE49-F238E27FC236}">
                <a16:creationId xmlns:a16="http://schemas.microsoft.com/office/drawing/2014/main" id="{BD4128DC-4CFB-E596-6EE2-007B320D101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05645" y="5652414"/>
            <a:ext cx="914400" cy="9144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74751C6-27C1-D21E-3C60-A2D0C3A043B2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9896045" y="5593467"/>
            <a:ext cx="609600" cy="2367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4CF5EE-1674-4A6F-412D-AB23B84D6A0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9896045" y="5830214"/>
            <a:ext cx="609600" cy="279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A78679F7-14FE-EA29-0654-87F951C8765B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8801179" y="4719198"/>
            <a:ext cx="693946" cy="15280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9011686-32C6-5471-CC4E-4A88F1467A8D}"/>
              </a:ext>
            </a:extLst>
          </p:cNvPr>
          <p:cNvSpPr txBox="1"/>
          <p:nvPr/>
        </p:nvSpPr>
        <p:spPr>
          <a:xfrm>
            <a:off x="9014731" y="5136266"/>
            <a:ext cx="23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9BBBA6-5864-EF13-5464-8C1CE9FD60E3}"/>
              </a:ext>
            </a:extLst>
          </p:cNvPr>
          <p:cNvSpPr txBox="1"/>
          <p:nvPr/>
        </p:nvSpPr>
        <p:spPr>
          <a:xfrm>
            <a:off x="9722952" y="4270095"/>
            <a:ext cx="233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E70A54-1267-7D5D-D821-22E4601587A3}"/>
              </a:ext>
            </a:extLst>
          </p:cNvPr>
          <p:cNvSpPr txBox="1"/>
          <p:nvPr/>
        </p:nvSpPr>
        <p:spPr>
          <a:xfrm rot="5400000">
            <a:off x="10880136" y="3952201"/>
            <a:ext cx="1866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“Real” Votes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8D64F7-EF38-E3C1-31A0-EBD33075AC1E}"/>
              </a:ext>
            </a:extLst>
          </p:cNvPr>
          <p:cNvSpPr txBox="1"/>
          <p:nvPr/>
        </p:nvSpPr>
        <p:spPr>
          <a:xfrm rot="5400000">
            <a:off x="10880135" y="6055372"/>
            <a:ext cx="1866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“Shadow”</a:t>
            </a:r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60505E47-9853-289B-0508-6419F9F4562E}"/>
              </a:ext>
            </a:extLst>
          </p:cNvPr>
          <p:cNvSpPr/>
          <p:nvPr/>
        </p:nvSpPr>
        <p:spPr>
          <a:xfrm flipH="1">
            <a:off x="11305925" y="2878963"/>
            <a:ext cx="452980" cy="229178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AB1ACEBF-ADB2-39AD-56DA-83F57696D710}"/>
              </a:ext>
            </a:extLst>
          </p:cNvPr>
          <p:cNvSpPr/>
          <p:nvPr/>
        </p:nvSpPr>
        <p:spPr>
          <a:xfrm flipH="1">
            <a:off x="11294585" y="5420920"/>
            <a:ext cx="452980" cy="89572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24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18A1-0A52-4A09-5CD4-69CE0918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worked!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A02392-20C7-83F3-50A5-550A91D2F2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4452BA-CDDD-964A-B5B3-A5EC6D84FA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If DSS isn’t </a:t>
            </a:r>
            <a:r>
              <a:rPr lang="en-US" dirty="0">
                <a:solidFill>
                  <a:schemeClr val="accent1"/>
                </a:solidFill>
              </a:rPr>
              <a:t>confident</a:t>
            </a:r>
            <a:r>
              <a:rPr lang="en-US" dirty="0"/>
              <a:t>, don’t change the environment</a:t>
            </a:r>
          </a:p>
          <a:p>
            <a:r>
              <a:rPr lang="en-US" dirty="0">
                <a:solidFill>
                  <a:schemeClr val="accent1"/>
                </a:solidFill>
              </a:rPr>
              <a:t>Sometimes</a:t>
            </a:r>
            <a:r>
              <a:rPr lang="en-US" dirty="0"/>
              <a:t>, even if confident, let the human decide</a:t>
            </a:r>
          </a:p>
          <a:p>
            <a:r>
              <a:rPr lang="en-US" dirty="0"/>
              <a:t>Let action owners decide how confident is ‘</a:t>
            </a:r>
            <a:r>
              <a:rPr lang="en-US" dirty="0">
                <a:solidFill>
                  <a:schemeClr val="accent1"/>
                </a:solidFill>
              </a:rPr>
              <a:t>enough</a:t>
            </a:r>
            <a:r>
              <a:rPr lang="en-US" dirty="0"/>
              <a:t>’</a:t>
            </a:r>
          </a:p>
        </p:txBody>
      </p:sp>
      <p:sp>
        <p:nvSpPr>
          <p:cNvPr id="12" name="Bent Up Arrow 11">
            <a:extLst>
              <a:ext uri="{FF2B5EF4-FFF2-40B4-BE49-F238E27FC236}">
                <a16:creationId xmlns:a16="http://schemas.microsoft.com/office/drawing/2014/main" id="{DBDE5AFA-88DB-37B0-94F9-6EAF89E4F092}"/>
              </a:ext>
            </a:extLst>
          </p:cNvPr>
          <p:cNvSpPr/>
          <p:nvPr/>
        </p:nvSpPr>
        <p:spPr>
          <a:xfrm rot="5400000">
            <a:off x="1888648" y="2747308"/>
            <a:ext cx="915395" cy="104214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482352F-305D-62ED-0857-FF22404B5AF2}"/>
              </a:ext>
            </a:extLst>
          </p:cNvPr>
          <p:cNvSpPr/>
          <p:nvPr/>
        </p:nvSpPr>
        <p:spPr>
          <a:xfrm>
            <a:off x="1646124" y="1732574"/>
            <a:ext cx="1540987" cy="1078641"/>
          </a:xfrm>
          <a:custGeom>
            <a:avLst/>
            <a:gdLst>
              <a:gd name="connsiteX0" fmla="*/ 0 w 1540987"/>
              <a:gd name="connsiteY0" fmla="*/ 179809 h 1078641"/>
              <a:gd name="connsiteX1" fmla="*/ 179809 w 1540987"/>
              <a:gd name="connsiteY1" fmla="*/ 0 h 1078641"/>
              <a:gd name="connsiteX2" fmla="*/ 1361178 w 1540987"/>
              <a:gd name="connsiteY2" fmla="*/ 0 h 1078641"/>
              <a:gd name="connsiteX3" fmla="*/ 1540987 w 1540987"/>
              <a:gd name="connsiteY3" fmla="*/ 179809 h 1078641"/>
              <a:gd name="connsiteX4" fmla="*/ 1540987 w 1540987"/>
              <a:gd name="connsiteY4" fmla="*/ 898832 h 1078641"/>
              <a:gd name="connsiteX5" fmla="*/ 1361178 w 1540987"/>
              <a:gd name="connsiteY5" fmla="*/ 1078641 h 1078641"/>
              <a:gd name="connsiteX6" fmla="*/ 179809 w 1540987"/>
              <a:gd name="connsiteY6" fmla="*/ 1078641 h 1078641"/>
              <a:gd name="connsiteX7" fmla="*/ 0 w 1540987"/>
              <a:gd name="connsiteY7" fmla="*/ 898832 h 1078641"/>
              <a:gd name="connsiteX8" fmla="*/ 0 w 1540987"/>
              <a:gd name="connsiteY8" fmla="*/ 179809 h 10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987" h="1078641">
                <a:moveTo>
                  <a:pt x="0" y="179809"/>
                </a:moveTo>
                <a:cubicBezTo>
                  <a:pt x="0" y="80503"/>
                  <a:pt x="80503" y="0"/>
                  <a:pt x="179809" y="0"/>
                </a:cubicBezTo>
                <a:lnTo>
                  <a:pt x="1361178" y="0"/>
                </a:lnTo>
                <a:cubicBezTo>
                  <a:pt x="1460484" y="0"/>
                  <a:pt x="1540987" y="80503"/>
                  <a:pt x="1540987" y="179809"/>
                </a:cubicBezTo>
                <a:lnTo>
                  <a:pt x="1540987" y="898832"/>
                </a:lnTo>
                <a:cubicBezTo>
                  <a:pt x="1540987" y="998138"/>
                  <a:pt x="1460484" y="1078641"/>
                  <a:pt x="1361178" y="1078641"/>
                </a:cubicBezTo>
                <a:lnTo>
                  <a:pt x="179809" y="1078641"/>
                </a:lnTo>
                <a:cubicBezTo>
                  <a:pt x="80503" y="1078641"/>
                  <a:pt x="0" y="998138"/>
                  <a:pt x="0" y="898832"/>
                </a:cubicBezTo>
                <a:lnTo>
                  <a:pt x="0" y="1798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864" tIns="128864" rIns="128864" bIns="12886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baseline="0"/>
              <a:t>Interaction Point</a:t>
            </a:r>
            <a:endParaRPr lang="en-GB" sz="2000" kern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F1A38-58D7-CA63-DEBD-C6B1F2D7EAC5}"/>
              </a:ext>
            </a:extLst>
          </p:cNvPr>
          <p:cNvSpPr/>
          <p:nvPr/>
        </p:nvSpPr>
        <p:spPr>
          <a:xfrm>
            <a:off x="3187111" y="1835447"/>
            <a:ext cx="1120767" cy="8718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Bent Up Arrow 14">
            <a:extLst>
              <a:ext uri="{FF2B5EF4-FFF2-40B4-BE49-F238E27FC236}">
                <a16:creationId xmlns:a16="http://schemas.microsoft.com/office/drawing/2014/main" id="{903C9B0D-B420-0843-14DC-73F7B6E42550}"/>
              </a:ext>
            </a:extLst>
          </p:cNvPr>
          <p:cNvSpPr/>
          <p:nvPr/>
        </p:nvSpPr>
        <p:spPr>
          <a:xfrm rot="5400000">
            <a:off x="3166290" y="3958978"/>
            <a:ext cx="915395" cy="104214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3D1F55B-CF76-24B6-F710-A2FE0173B93B}"/>
              </a:ext>
            </a:extLst>
          </p:cNvPr>
          <p:cNvSpPr/>
          <p:nvPr/>
        </p:nvSpPr>
        <p:spPr>
          <a:xfrm>
            <a:off x="2923766" y="2944244"/>
            <a:ext cx="1540987" cy="1078641"/>
          </a:xfrm>
          <a:custGeom>
            <a:avLst/>
            <a:gdLst>
              <a:gd name="connsiteX0" fmla="*/ 0 w 1540987"/>
              <a:gd name="connsiteY0" fmla="*/ 179809 h 1078641"/>
              <a:gd name="connsiteX1" fmla="*/ 179809 w 1540987"/>
              <a:gd name="connsiteY1" fmla="*/ 0 h 1078641"/>
              <a:gd name="connsiteX2" fmla="*/ 1361178 w 1540987"/>
              <a:gd name="connsiteY2" fmla="*/ 0 h 1078641"/>
              <a:gd name="connsiteX3" fmla="*/ 1540987 w 1540987"/>
              <a:gd name="connsiteY3" fmla="*/ 179809 h 1078641"/>
              <a:gd name="connsiteX4" fmla="*/ 1540987 w 1540987"/>
              <a:gd name="connsiteY4" fmla="*/ 898832 h 1078641"/>
              <a:gd name="connsiteX5" fmla="*/ 1361178 w 1540987"/>
              <a:gd name="connsiteY5" fmla="*/ 1078641 h 1078641"/>
              <a:gd name="connsiteX6" fmla="*/ 179809 w 1540987"/>
              <a:gd name="connsiteY6" fmla="*/ 1078641 h 1078641"/>
              <a:gd name="connsiteX7" fmla="*/ 0 w 1540987"/>
              <a:gd name="connsiteY7" fmla="*/ 898832 h 1078641"/>
              <a:gd name="connsiteX8" fmla="*/ 0 w 1540987"/>
              <a:gd name="connsiteY8" fmla="*/ 179809 h 10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987" h="1078641">
                <a:moveTo>
                  <a:pt x="0" y="179809"/>
                </a:moveTo>
                <a:cubicBezTo>
                  <a:pt x="0" y="80503"/>
                  <a:pt x="80503" y="0"/>
                  <a:pt x="179809" y="0"/>
                </a:cubicBezTo>
                <a:lnTo>
                  <a:pt x="1361178" y="0"/>
                </a:lnTo>
                <a:cubicBezTo>
                  <a:pt x="1460484" y="0"/>
                  <a:pt x="1540987" y="80503"/>
                  <a:pt x="1540987" y="179809"/>
                </a:cubicBezTo>
                <a:lnTo>
                  <a:pt x="1540987" y="898832"/>
                </a:lnTo>
                <a:cubicBezTo>
                  <a:pt x="1540987" y="998138"/>
                  <a:pt x="1460484" y="1078641"/>
                  <a:pt x="1361178" y="1078641"/>
                </a:cubicBezTo>
                <a:lnTo>
                  <a:pt x="179809" y="1078641"/>
                </a:lnTo>
                <a:cubicBezTo>
                  <a:pt x="80503" y="1078641"/>
                  <a:pt x="0" y="998138"/>
                  <a:pt x="0" y="898832"/>
                </a:cubicBezTo>
                <a:lnTo>
                  <a:pt x="0" y="1798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864" tIns="128864" rIns="128864" bIns="12886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baseline="0"/>
              <a:t>Decision Support System</a:t>
            </a:r>
            <a:endParaRPr lang="en-GB" sz="2000" kern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AFD90-C6A5-0DD6-A1A0-A957F146FD70}"/>
              </a:ext>
            </a:extLst>
          </p:cNvPr>
          <p:cNvSpPr/>
          <p:nvPr/>
        </p:nvSpPr>
        <p:spPr>
          <a:xfrm>
            <a:off x="4464754" y="3047117"/>
            <a:ext cx="1120767" cy="8718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Bent Up Arrow 17">
            <a:extLst>
              <a:ext uri="{FF2B5EF4-FFF2-40B4-BE49-F238E27FC236}">
                <a16:creationId xmlns:a16="http://schemas.microsoft.com/office/drawing/2014/main" id="{A4959724-0559-6D45-0C58-863D5470CA2A}"/>
              </a:ext>
            </a:extLst>
          </p:cNvPr>
          <p:cNvSpPr/>
          <p:nvPr/>
        </p:nvSpPr>
        <p:spPr>
          <a:xfrm rot="5400000">
            <a:off x="4443933" y="5170648"/>
            <a:ext cx="915395" cy="104214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1E37708-CC3F-4C1F-D180-DAC702DA4687}"/>
              </a:ext>
            </a:extLst>
          </p:cNvPr>
          <p:cNvSpPr/>
          <p:nvPr/>
        </p:nvSpPr>
        <p:spPr>
          <a:xfrm>
            <a:off x="4201408" y="4155914"/>
            <a:ext cx="1540987" cy="1078641"/>
          </a:xfrm>
          <a:custGeom>
            <a:avLst/>
            <a:gdLst>
              <a:gd name="connsiteX0" fmla="*/ 0 w 1540987"/>
              <a:gd name="connsiteY0" fmla="*/ 179809 h 1078641"/>
              <a:gd name="connsiteX1" fmla="*/ 179809 w 1540987"/>
              <a:gd name="connsiteY1" fmla="*/ 0 h 1078641"/>
              <a:gd name="connsiteX2" fmla="*/ 1361178 w 1540987"/>
              <a:gd name="connsiteY2" fmla="*/ 0 h 1078641"/>
              <a:gd name="connsiteX3" fmla="*/ 1540987 w 1540987"/>
              <a:gd name="connsiteY3" fmla="*/ 179809 h 1078641"/>
              <a:gd name="connsiteX4" fmla="*/ 1540987 w 1540987"/>
              <a:gd name="connsiteY4" fmla="*/ 898832 h 1078641"/>
              <a:gd name="connsiteX5" fmla="*/ 1361178 w 1540987"/>
              <a:gd name="connsiteY5" fmla="*/ 1078641 h 1078641"/>
              <a:gd name="connsiteX6" fmla="*/ 179809 w 1540987"/>
              <a:gd name="connsiteY6" fmla="*/ 1078641 h 1078641"/>
              <a:gd name="connsiteX7" fmla="*/ 0 w 1540987"/>
              <a:gd name="connsiteY7" fmla="*/ 898832 h 1078641"/>
              <a:gd name="connsiteX8" fmla="*/ 0 w 1540987"/>
              <a:gd name="connsiteY8" fmla="*/ 179809 h 10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987" h="1078641">
                <a:moveTo>
                  <a:pt x="0" y="179809"/>
                </a:moveTo>
                <a:cubicBezTo>
                  <a:pt x="0" y="80503"/>
                  <a:pt x="80503" y="0"/>
                  <a:pt x="179809" y="0"/>
                </a:cubicBezTo>
                <a:lnTo>
                  <a:pt x="1361178" y="0"/>
                </a:lnTo>
                <a:cubicBezTo>
                  <a:pt x="1460484" y="0"/>
                  <a:pt x="1540987" y="80503"/>
                  <a:pt x="1540987" y="179809"/>
                </a:cubicBezTo>
                <a:lnTo>
                  <a:pt x="1540987" y="898832"/>
                </a:lnTo>
                <a:cubicBezTo>
                  <a:pt x="1540987" y="998138"/>
                  <a:pt x="1460484" y="1078641"/>
                  <a:pt x="1361178" y="1078641"/>
                </a:cubicBezTo>
                <a:lnTo>
                  <a:pt x="179809" y="1078641"/>
                </a:lnTo>
                <a:cubicBezTo>
                  <a:pt x="80503" y="1078641"/>
                  <a:pt x="0" y="998138"/>
                  <a:pt x="0" y="898832"/>
                </a:cubicBezTo>
                <a:lnTo>
                  <a:pt x="0" y="1798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864" tIns="128864" rIns="128864" bIns="12886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baseline="0"/>
              <a:t>Feedback</a:t>
            </a:r>
            <a:endParaRPr lang="en-GB" sz="2000" kern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5897DE-CA76-33AB-8619-F42826E0C167}"/>
              </a:ext>
            </a:extLst>
          </p:cNvPr>
          <p:cNvSpPr/>
          <p:nvPr/>
        </p:nvSpPr>
        <p:spPr>
          <a:xfrm>
            <a:off x="5742396" y="4258787"/>
            <a:ext cx="1120767" cy="87180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4800E24-61DE-9850-76A7-2BE0BCB3013E}"/>
              </a:ext>
            </a:extLst>
          </p:cNvPr>
          <p:cNvSpPr/>
          <p:nvPr/>
        </p:nvSpPr>
        <p:spPr>
          <a:xfrm>
            <a:off x="5479051" y="5367584"/>
            <a:ext cx="1540987" cy="1078641"/>
          </a:xfrm>
          <a:custGeom>
            <a:avLst/>
            <a:gdLst>
              <a:gd name="connsiteX0" fmla="*/ 0 w 1540987"/>
              <a:gd name="connsiteY0" fmla="*/ 179809 h 1078641"/>
              <a:gd name="connsiteX1" fmla="*/ 179809 w 1540987"/>
              <a:gd name="connsiteY1" fmla="*/ 0 h 1078641"/>
              <a:gd name="connsiteX2" fmla="*/ 1361178 w 1540987"/>
              <a:gd name="connsiteY2" fmla="*/ 0 h 1078641"/>
              <a:gd name="connsiteX3" fmla="*/ 1540987 w 1540987"/>
              <a:gd name="connsiteY3" fmla="*/ 179809 h 1078641"/>
              <a:gd name="connsiteX4" fmla="*/ 1540987 w 1540987"/>
              <a:gd name="connsiteY4" fmla="*/ 898832 h 1078641"/>
              <a:gd name="connsiteX5" fmla="*/ 1361178 w 1540987"/>
              <a:gd name="connsiteY5" fmla="*/ 1078641 h 1078641"/>
              <a:gd name="connsiteX6" fmla="*/ 179809 w 1540987"/>
              <a:gd name="connsiteY6" fmla="*/ 1078641 h 1078641"/>
              <a:gd name="connsiteX7" fmla="*/ 0 w 1540987"/>
              <a:gd name="connsiteY7" fmla="*/ 898832 h 1078641"/>
              <a:gd name="connsiteX8" fmla="*/ 0 w 1540987"/>
              <a:gd name="connsiteY8" fmla="*/ 179809 h 1078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0987" h="1078641">
                <a:moveTo>
                  <a:pt x="0" y="179809"/>
                </a:moveTo>
                <a:cubicBezTo>
                  <a:pt x="0" y="80503"/>
                  <a:pt x="80503" y="0"/>
                  <a:pt x="179809" y="0"/>
                </a:cubicBezTo>
                <a:lnTo>
                  <a:pt x="1361178" y="0"/>
                </a:lnTo>
                <a:cubicBezTo>
                  <a:pt x="1460484" y="0"/>
                  <a:pt x="1540987" y="80503"/>
                  <a:pt x="1540987" y="179809"/>
                </a:cubicBezTo>
                <a:lnTo>
                  <a:pt x="1540987" y="898832"/>
                </a:lnTo>
                <a:cubicBezTo>
                  <a:pt x="1540987" y="998138"/>
                  <a:pt x="1460484" y="1078641"/>
                  <a:pt x="1361178" y="1078641"/>
                </a:cubicBezTo>
                <a:lnTo>
                  <a:pt x="179809" y="1078641"/>
                </a:lnTo>
                <a:cubicBezTo>
                  <a:pt x="80503" y="1078641"/>
                  <a:pt x="0" y="998138"/>
                  <a:pt x="0" y="898832"/>
                </a:cubicBezTo>
                <a:lnTo>
                  <a:pt x="0" y="179809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864" tIns="128864" rIns="128864" bIns="128864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baseline="0"/>
              <a:t>Winning</a:t>
            </a:r>
            <a:endParaRPr lang="en-GB" sz="2000" kern="1200"/>
          </a:p>
        </p:txBody>
      </p:sp>
      <p:sp>
        <p:nvSpPr>
          <p:cNvPr id="6" name="Bent Up Arrow 5">
            <a:extLst>
              <a:ext uri="{FF2B5EF4-FFF2-40B4-BE49-F238E27FC236}">
                <a16:creationId xmlns:a16="http://schemas.microsoft.com/office/drawing/2014/main" id="{0C918995-1EB0-24D9-CAFD-91AF4C473562}"/>
              </a:ext>
            </a:extLst>
          </p:cNvPr>
          <p:cNvSpPr/>
          <p:nvPr/>
        </p:nvSpPr>
        <p:spPr>
          <a:xfrm rot="16200000">
            <a:off x="4542701" y="3172744"/>
            <a:ext cx="915566" cy="104234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7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3BBE5-0105-4B0C-6707-CA8931602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High Level Intelligent Ecosystem Capabilities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7DF15F96-02D1-1F3F-971D-24C2E04CBA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704560"/>
          <a:ext cx="11125200" cy="4769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43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E95F594-3EBB-7A4B-9A6F-3E15C7C81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4E95F594-3EBB-7A4B-9A6F-3E15C7C81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4E95F594-3EBB-7A4B-9A6F-3E15C7C81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9AFDD2-5063-4344-88DD-13AA7542B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graphicEl>
                                              <a:dgm id="{089AFDD2-5063-4344-88DD-13AA7542B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graphicEl>
                                              <a:dgm id="{089AFDD2-5063-4344-88DD-13AA7542B7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FFEA3DC-A97C-E349-A19F-D6F4CF7D4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graphicEl>
                                              <a:dgm id="{2FFEA3DC-A97C-E349-A19F-D6F4CF7D4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graphicEl>
                                              <a:dgm id="{2FFEA3DC-A97C-E349-A19F-D6F4CF7D48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616BE47-AF8D-BF47-A32D-2CE67C9C5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4616BE47-AF8D-BF47-A32D-2CE67C9C5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graphicEl>
                                              <a:dgm id="{4616BE47-AF8D-BF47-A32D-2CE67C9C5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B30FEC-668F-2343-8E10-4598354F0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graphicEl>
                                              <a:dgm id="{B0B30FEC-668F-2343-8E10-4598354F0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graphicEl>
                                              <a:dgm id="{B0B30FEC-668F-2343-8E10-4598354F0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E8E916-52B8-E748-B5AC-47850C211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graphicEl>
                                              <a:dgm id="{ABE8E916-52B8-E748-B5AC-47850C211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graphicEl>
                                              <a:dgm id="{ABE8E916-52B8-E748-B5AC-47850C211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EF7D74-A272-A042-88EA-A67B19A80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graphicEl>
                                              <a:dgm id="{BCEF7D74-A272-A042-88EA-A67B19A80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graphicEl>
                                              <a:dgm id="{BCEF7D74-A272-A042-88EA-A67B19A809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257835-A38D-0F4B-893F-8BC32D84B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graphicEl>
                                              <a:dgm id="{D8257835-A38D-0F4B-893F-8BC32D84B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graphicEl>
                                              <a:dgm id="{D8257835-A38D-0F4B-893F-8BC32D84B3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E8A146-58D6-AC4E-B7EB-9D4CEDF8B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graphicEl>
                                              <a:dgm id="{D5E8A146-58D6-AC4E-B7EB-9D4CEDF8B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graphicEl>
                                              <a:dgm id="{D5E8A146-58D6-AC4E-B7EB-9D4CEDF8B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4E3A9DB-FBDA-D244-8783-4F574ED8B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graphicEl>
                                              <a:dgm id="{C4E3A9DB-FBDA-D244-8783-4F574ED8B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graphicEl>
                                              <a:dgm id="{C4E3A9DB-FBDA-D244-8783-4F574ED8B2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FE0375-F6E3-3640-9F86-1E103F570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graphicEl>
                                              <a:dgm id="{30FE0375-F6E3-3640-9F86-1E103F570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>
                                            <p:graphicEl>
                                              <a:dgm id="{30FE0375-F6E3-3640-9F86-1E103F570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BFF4E09-7526-1143-83D0-EBCC5EDC9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graphicEl>
                                              <a:dgm id="{2BFF4E09-7526-1143-83D0-EBCC5EDC9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graphicEl>
                                              <a:dgm id="{2BFF4E09-7526-1143-83D0-EBCC5EDC9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FC855EA-4C33-37B6-0713-E43989B2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2" cy="638776"/>
          </a:xfrm>
        </p:spPr>
        <p:txBody>
          <a:bodyPr/>
          <a:lstStyle/>
          <a:p>
            <a:r>
              <a:rPr lang="en-US" dirty="0" err="1"/>
              <a:t>MLOps</a:t>
            </a:r>
            <a:r>
              <a:rPr lang="en-US" dirty="0"/>
              <a:t>/</a:t>
            </a:r>
            <a:r>
              <a:rPr lang="en-US" dirty="0" err="1"/>
              <a:t>LLMOps</a:t>
            </a:r>
            <a:r>
              <a:rPr lang="en-US" dirty="0"/>
              <a:t> Maturity Model – Eye test version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2FD336-2710-EE7B-1CA6-AD3F59A46297}"/>
              </a:ext>
            </a:extLst>
          </p:cNvPr>
          <p:cNvGraphicFramePr>
            <a:graphicFrameLocks noGrp="1"/>
          </p:cNvGraphicFramePr>
          <p:nvPr/>
        </p:nvGraphicFramePr>
        <p:xfrm>
          <a:off x="0" y="1165253"/>
          <a:ext cx="12191999" cy="5360636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</a:tblPr>
              <a:tblGrid>
                <a:gridCol w="1442487">
                  <a:extLst>
                    <a:ext uri="{9D8B030D-6E8A-4147-A177-3AD203B41FA5}">
                      <a16:colId xmlns:a16="http://schemas.microsoft.com/office/drawing/2014/main" val="1943933673"/>
                    </a:ext>
                  </a:extLst>
                </a:gridCol>
                <a:gridCol w="1936267">
                  <a:extLst>
                    <a:ext uri="{9D8B030D-6E8A-4147-A177-3AD203B41FA5}">
                      <a16:colId xmlns:a16="http://schemas.microsoft.com/office/drawing/2014/main" val="1383786"/>
                    </a:ext>
                  </a:extLst>
                </a:gridCol>
                <a:gridCol w="1907155">
                  <a:extLst>
                    <a:ext uri="{9D8B030D-6E8A-4147-A177-3AD203B41FA5}">
                      <a16:colId xmlns:a16="http://schemas.microsoft.com/office/drawing/2014/main" val="2449748047"/>
                    </a:ext>
                  </a:extLst>
                </a:gridCol>
                <a:gridCol w="2122135">
                  <a:extLst>
                    <a:ext uri="{9D8B030D-6E8A-4147-A177-3AD203B41FA5}">
                      <a16:colId xmlns:a16="http://schemas.microsoft.com/office/drawing/2014/main" val="3154224631"/>
                    </a:ext>
                  </a:extLst>
                </a:gridCol>
                <a:gridCol w="2159084">
                  <a:extLst>
                    <a:ext uri="{9D8B030D-6E8A-4147-A177-3AD203B41FA5}">
                      <a16:colId xmlns:a16="http://schemas.microsoft.com/office/drawing/2014/main" val="867965225"/>
                    </a:ext>
                  </a:extLst>
                </a:gridCol>
                <a:gridCol w="2624871">
                  <a:extLst>
                    <a:ext uri="{9D8B030D-6E8A-4147-A177-3AD203B41FA5}">
                      <a16:colId xmlns:a16="http://schemas.microsoft.com/office/drawing/2014/main" val="2749735620"/>
                    </a:ext>
                  </a:extLst>
                </a:gridCol>
              </a:tblGrid>
              <a:tr h="265639"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  <a:effectLst/>
                        </a:rPr>
                        <a:t>Capabilities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</a:rPr>
                        <a:t>Initial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</a:rPr>
                        <a:t>Minimal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</a:rPr>
                        <a:t>Procedural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>
                          <a:solidFill>
                            <a:schemeClr val="bg2"/>
                          </a:solidFill>
                        </a:rPr>
                        <a:t>Innovative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b="1" cap="none" spc="0" dirty="0">
                          <a:solidFill>
                            <a:schemeClr val="bg2"/>
                          </a:solidFill>
                        </a:rPr>
                        <a:t>Leading</a:t>
                      </a:r>
                    </a:p>
                  </a:txBody>
                  <a:tcPr marL="30733" marR="5558" marT="8781" marB="6585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963574"/>
                  </a:ext>
                </a:extLst>
              </a:tr>
              <a:tr h="1023266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People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/>
                          </a:solidFill>
                          <a:effectLst/>
                        </a:rPr>
                        <a:t>Data scientists: siloed, not in regular communications with the larger team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/>
                          </a:solidFill>
                          <a:effectLst/>
                        </a:rPr>
                        <a:t>Data engineers (</a:t>
                      </a:r>
                      <a:r>
                        <a:rPr lang="en-GB" sz="700" i="1" cap="none" spc="0" dirty="0">
                          <a:solidFill>
                            <a:schemeClr val="bg1"/>
                          </a:solidFill>
                          <a:effectLst/>
                        </a:rPr>
                        <a:t>if exists</a:t>
                      </a:r>
                      <a:r>
                        <a:rPr lang="en-GB" sz="700" cap="none" spc="0" dirty="0">
                          <a:solidFill>
                            <a:schemeClr val="bg1"/>
                          </a:solidFill>
                          <a:effectLst/>
                        </a:rPr>
                        <a:t>): siloed, not in regular communications with the larger team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/>
                          </a:solidFill>
                          <a:effectLst/>
                        </a:rPr>
                        <a:t>Software engineers: siloed, receive model remotely from the other team members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scientists: siloed, not in regular communications with the larger team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engineers (if exists): siloed, not in regular communication with the larger team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Software engineers: siloed, receive model remotely from the other team members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scientists: Working directly with data engineers to convert experimentation code into repeatable scripts/jobs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engineers: Working with data scientists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Software engineers: siloed, receive model remotely from the other team members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scientists: Working directly with data engineers to convert experimentation code into repeatable scripts/jobs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engineers: Working with data scientists and software engineers to manage inputs/outputs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Software engineers: Working with data engineers to automate model integration into application code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scientists: Working directly with data engineers to convert experimentation code into repeatable scripts/jobs. Working with software engineers to identify markers for data engineers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engineers: Working with data scientists and software engineers to manage inputs/outputs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Software engineers: Working with data engineers to automate model integration into application code. Implementing post-deployment metrics gathering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552344"/>
                  </a:ext>
                </a:extLst>
              </a:tr>
              <a:tr h="1255397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Data Management and Exploration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Disparate data sources with unaligned identifiers/taxonomies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No shared non-product data store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sensitivity un/underspecified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Individual/Local based case-by-case and dataset-by-dataset data access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ETL style tasks largely script-driven 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Disparate data sources with unaligned identifiers/taxonomies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Shared experimental / dev unstructured data store (with no ACL)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sensitivity specified but unenforced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Individual/Local based case-by-case and dataset-by-dataset data access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ETL style tasks driven by version controlled transformations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rgbClr val="000000"/>
                          </a:solidFill>
                          <a:effectLst/>
                        </a:rPr>
                        <a:t>Disparate data sources with common external identifiers mappings / shared 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rgbClr val="000000"/>
                          </a:solidFill>
                          <a:effectLst/>
                        </a:rPr>
                        <a:t>Common downstream unstructured data store with basic dataset/user level ACL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rgbClr val="000000"/>
                          </a:solidFill>
                          <a:effectLst/>
                        </a:rPr>
                        <a:t>Data sensitivity enforced at the dataset level, specified but unenforced at the attribute level, with informal rules around aggregate sensitivity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rgbClr val="000000"/>
                          </a:solidFill>
                          <a:effectLst/>
                        </a:rPr>
                        <a:t>ETL style tasks driven by version controlled &amp; release managed transformations, with replica staging deployments for testing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Aligned / Shared data sources with common entity identifiers and unified 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Common downstream unstructured and analytical datastores with transparent row-level ACL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Data sensitivity enforced at the row level, specified but unenforced at the attribute level, formal rules around aggregate sensitivity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ETL style tasks driven by version controlled &amp; release managed transformations, with replica staging deployments for testing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Aligned / Shared data sources with common entity identifiers and unified taxonomies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Common downstream unstructured and analytical datastores with transparent attribute-level ACL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sensitivity enforced at the attribute level, specified but unenforced at the attribute level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ETL style tasks driven by CI/CD transformations, with replica staging deployments for testing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371733"/>
                  </a:ext>
                </a:extLst>
              </a:tr>
              <a:tr h="675067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Generic Model Creation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gathered manually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Compute is likely not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Experiments aren't predictably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End result might be a single model file manually handed off with inputs/outputs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Data pipeline gathers data automatically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Compute is or isn't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Experiments aren't predictably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End result might be a single model file manually handed off with inputs/outputs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Data pipeline gathers data automatically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Compute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Experiment results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Both training code and resulting models are version controlled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Data pipeline gathers data automatically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Compute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Experiment results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Both training code and resulting models are version controlled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Data pipeline gathers data automatically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Retraining triggered automatically based on production metrics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Compute managed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Experiment results tracked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Both training code and resulting models are version controlled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190027"/>
                  </a:ext>
                </a:extLst>
              </a:tr>
              <a:tr h="675067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Generic Model Deployment and Release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Manual process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Scoring script might be manually created well after experiments, not version controlled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Release handled by data scientist or data engineer alone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Manual process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Scoring script might be manually created well after experiments, likely version controlled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Is handed off to software engineers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Manual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Scoring script is version controlled with tests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Release managed by Software engineering team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Automatic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Scoring script is version controlled with tests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Release managed by continuous delivery (CI/CD) pipeline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Automatic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Scoring Script is version controlled with tests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Release managed by continuous integration and CI/CD pipeline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170521"/>
                  </a:ext>
                </a:extLst>
              </a:tr>
              <a:tr h="791133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Large Language Model Ops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Organic discovery of models and testing prompts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Basic Lab-driven Feedback Evaluation and Monitoring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Shared model / inference resources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Iterative model augmentation with prompt engineering and RAG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Structured Deployment and prompt-based feedback evaluations</a:t>
                      </a:r>
                    </a:p>
                    <a:p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 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Centralized model/inference resources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Versioned prompt management and release-driven deployment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Structured deployment and inference based feedback driven evaluations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Model serving/inference ‘as a service’ with resources under </a:t>
                      </a:r>
                      <a:r>
                        <a:rPr lang="en-GB" sz="700" cap="none" spc="0" dirty="0" err="1">
                          <a:solidFill>
                            <a:schemeClr val="tx1"/>
                          </a:solidFill>
                        </a:rPr>
                        <a:t>IaC</a:t>
                      </a:r>
                      <a:endParaRPr lang="en-GB" sz="7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Comprehensive prompt management and real-time deployment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Advanced monitoring and automated alerts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Seamless, collaborative environment for CI/CD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Fully automated monitoring and model/prompt refinement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89559"/>
                  </a:ext>
                </a:extLst>
              </a:tr>
              <a:tr h="675067">
                <a:tc>
                  <a:txBody>
                    <a:bodyPr/>
                    <a:lstStyle/>
                    <a:p>
                      <a:r>
                        <a:rPr lang="en-GB" sz="1000" b="1" cap="none" spc="0" dirty="0">
                          <a:solidFill>
                            <a:srgbClr val="000000"/>
                          </a:solidFill>
                          <a:effectLst/>
                        </a:rPr>
                        <a:t>Application Integration and Maintenance</a:t>
                      </a:r>
                      <a:endParaRPr lang="en-GB" sz="1000" cap="none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733" marR="5558" marT="8781" marB="65856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Heavily reliant on data scientist expertise to implement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Manual releases each time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Basic integration tests exist for the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Heavily reliant on data scientist expertise to implement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Releases automated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Application code has unit tests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Basic integration tests exist for the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Heavily reliant on data scientist expertise to implement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Application code has unit tests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Unit and integration tests for each model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Less reliant on data scientist expertise to implement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>
                          <a:solidFill>
                            <a:schemeClr val="tx1"/>
                          </a:solidFill>
                        </a:rPr>
                        <a:t>Application code has unit/integration tests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Unit and Integration tests for each model release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Less reliant on data scientist expertise to implement model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GB" sz="700" cap="none" spc="0" dirty="0">
                          <a:solidFill>
                            <a:schemeClr val="tx1"/>
                          </a:solidFill>
                        </a:rPr>
                        <a:t>Application code has unit/integration tests</a:t>
                      </a:r>
                    </a:p>
                  </a:txBody>
                  <a:tcPr marL="30733" marR="5558" marT="8781" marB="6585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20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190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1378-F8FC-A2CA-38E2-749358DF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your advice?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802F45-B5B0-4CA0-7DFA-B3B831DF1F78}"/>
              </a:ext>
            </a:extLst>
          </p:cNvPr>
          <p:cNvSpPr/>
          <p:nvPr/>
        </p:nvSpPr>
        <p:spPr>
          <a:xfrm>
            <a:off x="5178152" y="1002932"/>
            <a:ext cx="1781816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 dirty="0"/>
              <a:t>Identify Interaction Points</a:t>
            </a:r>
            <a:endParaRPr lang="en-GB" sz="1400" kern="12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C0F693D-9639-E8CE-8DFB-76177D6C459C}"/>
              </a:ext>
            </a:extLst>
          </p:cNvPr>
          <p:cNvSpPr/>
          <p:nvPr/>
        </p:nvSpPr>
        <p:spPr>
          <a:xfrm rot="1800000">
            <a:off x="6993579" y="1839760"/>
            <a:ext cx="315924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0" y="80393"/>
                </a:moveTo>
                <a:lnTo>
                  <a:pt x="157962" y="80393"/>
                </a:lnTo>
                <a:lnTo>
                  <a:pt x="157962" y="0"/>
                </a:lnTo>
                <a:lnTo>
                  <a:pt x="315924" y="200984"/>
                </a:lnTo>
                <a:lnTo>
                  <a:pt x="157962" y="401967"/>
                </a:lnTo>
                <a:lnTo>
                  <a:pt x="157962" y="321574"/>
                </a:lnTo>
                <a:lnTo>
                  <a:pt x="0" y="321574"/>
                </a:lnTo>
                <a:lnTo>
                  <a:pt x="0" y="8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393" rIns="94776" bIns="8039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647C690-085D-C811-9FD1-1364B7965FCB}"/>
              </a:ext>
            </a:extLst>
          </p:cNvPr>
          <p:cNvSpPr/>
          <p:nvPr/>
        </p:nvSpPr>
        <p:spPr>
          <a:xfrm>
            <a:off x="7442870" y="1896482"/>
            <a:ext cx="1865591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/>
              <a:t>Collect Context/Action data</a:t>
            </a:r>
            <a:endParaRPr lang="en-GB" sz="1400" kern="12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050A777-DCAB-1844-E2F5-3459DE3F6E7F}"/>
              </a:ext>
            </a:extLst>
          </p:cNvPr>
          <p:cNvSpPr/>
          <p:nvPr/>
        </p:nvSpPr>
        <p:spPr>
          <a:xfrm rot="5400000">
            <a:off x="8222492" y="3175615"/>
            <a:ext cx="315924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0" y="80393"/>
                </a:moveTo>
                <a:lnTo>
                  <a:pt x="157962" y="80393"/>
                </a:lnTo>
                <a:lnTo>
                  <a:pt x="157962" y="0"/>
                </a:lnTo>
                <a:lnTo>
                  <a:pt x="315924" y="200984"/>
                </a:lnTo>
                <a:lnTo>
                  <a:pt x="157962" y="401967"/>
                </a:lnTo>
                <a:lnTo>
                  <a:pt x="157962" y="321574"/>
                </a:lnTo>
                <a:lnTo>
                  <a:pt x="0" y="321574"/>
                </a:lnTo>
                <a:lnTo>
                  <a:pt x="0" y="8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" tIns="80392" rIns="94776" bIns="80394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E8F622D-6FB1-BE2A-96C1-7E5467FAF895}"/>
              </a:ext>
            </a:extLst>
          </p:cNvPr>
          <p:cNvSpPr/>
          <p:nvPr/>
        </p:nvSpPr>
        <p:spPr>
          <a:xfrm>
            <a:off x="7442870" y="3683582"/>
            <a:ext cx="1865591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 dirty="0"/>
              <a:t>Make Predictions, and Measure</a:t>
            </a:r>
            <a:endParaRPr lang="en-GB" sz="1400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B838285-77B0-14D3-9C35-DA2D64F5672C}"/>
              </a:ext>
            </a:extLst>
          </p:cNvPr>
          <p:cNvSpPr/>
          <p:nvPr/>
        </p:nvSpPr>
        <p:spPr>
          <a:xfrm rot="19800000">
            <a:off x="7009066" y="4520411"/>
            <a:ext cx="315925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315924" y="321574"/>
                </a:moveTo>
                <a:lnTo>
                  <a:pt x="157962" y="321574"/>
                </a:lnTo>
                <a:lnTo>
                  <a:pt x="157962" y="401967"/>
                </a:lnTo>
                <a:lnTo>
                  <a:pt x="0" y="200983"/>
                </a:lnTo>
                <a:lnTo>
                  <a:pt x="157962" y="0"/>
                </a:lnTo>
                <a:lnTo>
                  <a:pt x="157962" y="80393"/>
                </a:lnTo>
                <a:lnTo>
                  <a:pt x="315924" y="80393"/>
                </a:lnTo>
                <a:lnTo>
                  <a:pt x="315924" y="32157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776" tIns="80393" rIns="1" bIns="8039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9FEAB6B-7EB2-F41D-66D1-FC22C1CE5429}"/>
              </a:ext>
            </a:extLst>
          </p:cNvPr>
          <p:cNvSpPr/>
          <p:nvPr/>
        </p:nvSpPr>
        <p:spPr>
          <a:xfrm>
            <a:off x="5178152" y="4577132"/>
            <a:ext cx="1781816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 dirty="0"/>
              <a:t>Be ‘better than a coinflip’</a:t>
            </a:r>
            <a:endParaRPr lang="en-GB" sz="14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31C73FC-EF4C-7905-9240-74A3B2ED7611}"/>
              </a:ext>
            </a:extLst>
          </p:cNvPr>
          <p:cNvSpPr/>
          <p:nvPr/>
        </p:nvSpPr>
        <p:spPr>
          <a:xfrm rot="1800000">
            <a:off x="4823288" y="4529351"/>
            <a:ext cx="315925" cy="401968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315924" y="321574"/>
                </a:moveTo>
                <a:lnTo>
                  <a:pt x="157962" y="321574"/>
                </a:lnTo>
                <a:lnTo>
                  <a:pt x="157962" y="401967"/>
                </a:lnTo>
                <a:lnTo>
                  <a:pt x="0" y="200983"/>
                </a:lnTo>
                <a:lnTo>
                  <a:pt x="157962" y="0"/>
                </a:lnTo>
                <a:lnTo>
                  <a:pt x="157962" y="80393"/>
                </a:lnTo>
                <a:lnTo>
                  <a:pt x="315924" y="80393"/>
                </a:lnTo>
                <a:lnTo>
                  <a:pt x="315924" y="321574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776" tIns="80393" rIns="1" bIns="80393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E99594-33D4-D8D0-A0E2-580A45AFDDA2}"/>
              </a:ext>
            </a:extLst>
          </p:cNvPr>
          <p:cNvSpPr/>
          <p:nvPr/>
        </p:nvSpPr>
        <p:spPr>
          <a:xfrm>
            <a:off x="2946320" y="3683582"/>
            <a:ext cx="1865591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baseline="0" dirty="0"/>
              <a:t>Make friends with Operations / Compliance</a:t>
            </a:r>
            <a:endParaRPr lang="en-GB" sz="1400" kern="120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0597435-A5AB-62A4-95B1-AD672A125BA6}"/>
              </a:ext>
            </a:extLst>
          </p:cNvPr>
          <p:cNvSpPr/>
          <p:nvPr/>
        </p:nvSpPr>
        <p:spPr>
          <a:xfrm rot="16200000">
            <a:off x="3725943" y="3193497"/>
            <a:ext cx="315924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0" y="80393"/>
                </a:moveTo>
                <a:lnTo>
                  <a:pt x="157962" y="80393"/>
                </a:lnTo>
                <a:lnTo>
                  <a:pt x="157962" y="0"/>
                </a:lnTo>
                <a:lnTo>
                  <a:pt x="315924" y="200984"/>
                </a:lnTo>
                <a:lnTo>
                  <a:pt x="157962" y="401967"/>
                </a:lnTo>
                <a:lnTo>
                  <a:pt x="157962" y="321574"/>
                </a:lnTo>
                <a:lnTo>
                  <a:pt x="0" y="321574"/>
                </a:lnTo>
                <a:lnTo>
                  <a:pt x="0" y="8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0393" rIns="94777" bIns="80393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77F5E11-5F50-A807-9975-6513FC24FE9C}"/>
              </a:ext>
            </a:extLst>
          </p:cNvPr>
          <p:cNvSpPr/>
          <p:nvPr/>
        </p:nvSpPr>
        <p:spPr>
          <a:xfrm>
            <a:off x="2946320" y="1896482"/>
            <a:ext cx="1865591" cy="1191015"/>
          </a:xfrm>
          <a:custGeom>
            <a:avLst/>
            <a:gdLst>
              <a:gd name="connsiteX0" fmla="*/ 0 w 1191015"/>
              <a:gd name="connsiteY0" fmla="*/ 595508 h 1191015"/>
              <a:gd name="connsiteX1" fmla="*/ 595508 w 1191015"/>
              <a:gd name="connsiteY1" fmla="*/ 0 h 1191015"/>
              <a:gd name="connsiteX2" fmla="*/ 1191016 w 1191015"/>
              <a:gd name="connsiteY2" fmla="*/ 595508 h 1191015"/>
              <a:gd name="connsiteX3" fmla="*/ 595508 w 1191015"/>
              <a:gd name="connsiteY3" fmla="*/ 1191016 h 1191015"/>
              <a:gd name="connsiteX4" fmla="*/ 0 w 1191015"/>
              <a:gd name="connsiteY4" fmla="*/ 595508 h 119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015" h="1191015">
                <a:moveTo>
                  <a:pt x="0" y="595508"/>
                </a:moveTo>
                <a:cubicBezTo>
                  <a:pt x="0" y="266618"/>
                  <a:pt x="266618" y="0"/>
                  <a:pt x="595508" y="0"/>
                </a:cubicBezTo>
                <a:cubicBezTo>
                  <a:pt x="924398" y="0"/>
                  <a:pt x="1191016" y="266618"/>
                  <a:pt x="1191016" y="595508"/>
                </a:cubicBezTo>
                <a:cubicBezTo>
                  <a:pt x="1191016" y="924398"/>
                  <a:pt x="924398" y="1191016"/>
                  <a:pt x="595508" y="1191016"/>
                </a:cubicBezTo>
                <a:cubicBezTo>
                  <a:pt x="266618" y="1191016"/>
                  <a:pt x="0" y="924398"/>
                  <a:pt x="0" y="595508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850" tIns="185850" rIns="185850" bIns="185850" numCol="1" spcCol="1270" anchor="ctr" anchorCtr="0">
            <a:noAutofit/>
          </a:bodyPr>
          <a:lstStyle/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Suggest</a:t>
            </a:r>
          </a:p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dirty="0"/>
              <a:t>Measure Acceptance</a:t>
            </a:r>
          </a:p>
          <a:p>
            <a:pPr marL="0" lvl="0" indent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Retrain</a:t>
            </a:r>
            <a:endParaRPr lang="en-GB" sz="1400" kern="120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A3A5DF1-2167-76F9-C345-29A853AFC6FF}"/>
              </a:ext>
            </a:extLst>
          </p:cNvPr>
          <p:cNvSpPr/>
          <p:nvPr/>
        </p:nvSpPr>
        <p:spPr>
          <a:xfrm rot="19800000">
            <a:off x="4807802" y="1848702"/>
            <a:ext cx="315924" cy="401967"/>
          </a:xfrm>
          <a:custGeom>
            <a:avLst/>
            <a:gdLst>
              <a:gd name="connsiteX0" fmla="*/ 0 w 315924"/>
              <a:gd name="connsiteY0" fmla="*/ 80393 h 401967"/>
              <a:gd name="connsiteX1" fmla="*/ 157962 w 315924"/>
              <a:gd name="connsiteY1" fmla="*/ 80393 h 401967"/>
              <a:gd name="connsiteX2" fmla="*/ 157962 w 315924"/>
              <a:gd name="connsiteY2" fmla="*/ 0 h 401967"/>
              <a:gd name="connsiteX3" fmla="*/ 315924 w 315924"/>
              <a:gd name="connsiteY3" fmla="*/ 200984 h 401967"/>
              <a:gd name="connsiteX4" fmla="*/ 157962 w 315924"/>
              <a:gd name="connsiteY4" fmla="*/ 401967 h 401967"/>
              <a:gd name="connsiteX5" fmla="*/ 157962 w 315924"/>
              <a:gd name="connsiteY5" fmla="*/ 321574 h 401967"/>
              <a:gd name="connsiteX6" fmla="*/ 0 w 315924"/>
              <a:gd name="connsiteY6" fmla="*/ 321574 h 401967"/>
              <a:gd name="connsiteX7" fmla="*/ 0 w 315924"/>
              <a:gd name="connsiteY7" fmla="*/ 80393 h 40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924" h="401967">
                <a:moveTo>
                  <a:pt x="0" y="80393"/>
                </a:moveTo>
                <a:lnTo>
                  <a:pt x="157962" y="80393"/>
                </a:lnTo>
                <a:lnTo>
                  <a:pt x="157962" y="0"/>
                </a:lnTo>
                <a:lnTo>
                  <a:pt x="315924" y="200984"/>
                </a:lnTo>
                <a:lnTo>
                  <a:pt x="157962" y="401967"/>
                </a:lnTo>
                <a:lnTo>
                  <a:pt x="157962" y="321574"/>
                </a:lnTo>
                <a:lnTo>
                  <a:pt x="0" y="321574"/>
                </a:lnTo>
                <a:lnTo>
                  <a:pt x="0" y="80393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0392" rIns="94776" bIns="80393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/>
          </a:p>
        </p:txBody>
      </p:sp>
    </p:spTree>
    <p:extLst>
      <p:ext uri="{BB962C8B-B14F-4D97-AF65-F5344CB8AC3E}">
        <p14:creationId xmlns:p14="http://schemas.microsoft.com/office/powerpoint/2010/main" val="234970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30AFD1B-EB03-2F3F-7C2A-786BF898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26477"/>
            <a:ext cx="11125201" cy="612648"/>
          </a:xfrm>
        </p:spPr>
        <p:txBody>
          <a:bodyPr anchor="t">
            <a:normAutofit/>
          </a:bodyPr>
          <a:lstStyle/>
          <a:p>
            <a:r>
              <a:rPr lang="en-US" dirty="0"/>
              <a:t>Conclusions / What-To-Take-Away</a:t>
            </a:r>
          </a:p>
        </p:txBody>
      </p:sp>
      <p:graphicFrame>
        <p:nvGraphicFramePr>
          <p:cNvPr id="33" name="Content Placeholder 19">
            <a:extLst>
              <a:ext uri="{FF2B5EF4-FFF2-40B4-BE49-F238E27FC236}">
                <a16:creationId xmlns:a16="http://schemas.microsoft.com/office/drawing/2014/main" id="{9C6627FA-D879-FFD7-BE67-6CC1D52D3E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013503"/>
              </p:ext>
            </p:extLst>
          </p:nvPr>
        </p:nvGraphicFramePr>
        <p:xfrm>
          <a:off x="533400" y="1139126"/>
          <a:ext cx="11125200" cy="5335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D8C39838-1F89-8665-368D-51F3DCC1FCC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312" y="5636469"/>
            <a:ext cx="735174" cy="7351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438B66-F790-58CF-1527-E675B38F0CC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628" y="2352433"/>
            <a:ext cx="902542" cy="7285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94CF53-7C6A-3A34-DBDB-3B425451825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040" y="1233693"/>
            <a:ext cx="1219718" cy="6860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4AAD42-A7DC-FEBD-55C8-BA250D440DA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8383" y="4555837"/>
            <a:ext cx="1001033" cy="750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C3BA18-7D82-B7A4-62BA-73F422D7369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8769" y="3463668"/>
            <a:ext cx="1220261" cy="68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9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69996-4F12-534B-57FE-0B5D4D80A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8225" y="1816443"/>
            <a:ext cx="8198442" cy="4657857"/>
          </a:xfrm>
        </p:spPr>
        <p:txBody>
          <a:bodyPr/>
          <a:lstStyle/>
          <a:p>
            <a:pPr algn="just" rtl="1"/>
            <a:r>
              <a:rPr lang="en-US" sz="2800" dirty="0"/>
              <a:t>Sr. R&amp;D Manager </a:t>
            </a:r>
            <a:r>
              <a:rPr lang="en-US" sz="3600" dirty="0"/>
              <a:t>– </a:t>
            </a:r>
            <a:r>
              <a:rPr lang="en-US" sz="3600" b="1" dirty="0">
                <a:solidFill>
                  <a:schemeClr val="accent1"/>
                </a:solidFill>
              </a:rPr>
              <a:t>Black Duck Software</a:t>
            </a:r>
          </a:p>
          <a:p>
            <a:pPr algn="just" rtl="1"/>
            <a:r>
              <a:rPr lang="en-US" sz="2800" dirty="0"/>
              <a:t>Treasurer</a:t>
            </a:r>
            <a:r>
              <a:rPr lang="en-US" sz="3600" dirty="0"/>
              <a:t> – </a:t>
            </a:r>
            <a:r>
              <a:rPr lang="en-US" sz="3600" b="1" dirty="0" err="1">
                <a:solidFill>
                  <a:schemeClr val="accent1"/>
                </a:solidFill>
              </a:rPr>
              <a:t>BSides</a:t>
            </a:r>
            <a:r>
              <a:rPr lang="en-US" sz="3600" b="1" dirty="0">
                <a:solidFill>
                  <a:schemeClr val="accent1"/>
                </a:solidFill>
              </a:rPr>
              <a:t> Belfast</a:t>
            </a:r>
          </a:p>
          <a:p>
            <a:pPr algn="just" rtl="1"/>
            <a:r>
              <a:rPr lang="en-US" sz="2800" dirty="0" err="1"/>
              <a:t>Cmtt</a:t>
            </a:r>
            <a:r>
              <a:rPr lang="en-US" sz="2800" dirty="0"/>
              <a:t>. Member </a:t>
            </a:r>
            <a:r>
              <a:rPr lang="en-US" sz="3600" dirty="0"/>
              <a:t>– </a:t>
            </a:r>
            <a:r>
              <a:rPr lang="en-US" sz="3600" b="1" dirty="0" err="1">
                <a:solidFill>
                  <a:schemeClr val="accent1"/>
                </a:solidFill>
              </a:rPr>
              <a:t>NIOpenGov</a:t>
            </a:r>
            <a:r>
              <a:rPr lang="en-US" sz="3600" b="1" dirty="0">
                <a:solidFill>
                  <a:schemeClr val="accent1"/>
                </a:solidFill>
              </a:rPr>
              <a:t>. Network</a:t>
            </a:r>
          </a:p>
          <a:p>
            <a:pPr algn="just" rtl="1"/>
            <a:r>
              <a:rPr lang="en-US" sz="2800" dirty="0" err="1"/>
              <a:t>Cmtt</a:t>
            </a:r>
            <a:r>
              <a:rPr lang="en-US" sz="2800" dirty="0"/>
              <a:t>. Member </a:t>
            </a:r>
            <a:r>
              <a:rPr lang="en-US" sz="3600" dirty="0"/>
              <a:t>– </a:t>
            </a:r>
            <a:r>
              <a:rPr lang="en-US" sz="3600" b="1" dirty="0" err="1">
                <a:solidFill>
                  <a:schemeClr val="accent1"/>
                </a:solidFill>
              </a:rPr>
              <a:t>InfosecNI</a:t>
            </a:r>
            <a:endParaRPr lang="en-US" sz="3600" b="1" dirty="0">
              <a:solidFill>
                <a:schemeClr val="accent1"/>
              </a:solidFill>
            </a:endParaRPr>
          </a:p>
          <a:p>
            <a:pPr algn="just" rtl="1"/>
            <a:endParaRPr lang="en-US" sz="3600" b="1" dirty="0">
              <a:solidFill>
                <a:schemeClr val="accent1"/>
              </a:solidFill>
            </a:endParaRPr>
          </a:p>
          <a:p>
            <a:pPr marL="0" indent="0" algn="just" rtl="1">
              <a:buNone/>
            </a:pPr>
            <a:endParaRPr lang="en-US" sz="3600" b="1" dirty="0">
              <a:solidFill>
                <a:schemeClr val="accent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AB1DE4-46C0-15A8-2A76-AC69AD2E04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41664" y="3429000"/>
            <a:ext cx="3182112" cy="3050220"/>
          </a:xfrm>
        </p:spPr>
        <p:txBody>
          <a:bodyPr/>
          <a:lstStyle/>
          <a:p>
            <a:r>
              <a:rPr lang="en-US" dirty="0"/>
              <a:t>Recovering Academic</a:t>
            </a:r>
          </a:p>
          <a:p>
            <a:r>
              <a:rPr lang="en-US" dirty="0"/>
              <a:t>Ask me anything about </a:t>
            </a:r>
            <a:r>
              <a:rPr lang="en-US" dirty="0">
                <a:solidFill>
                  <a:schemeClr val="accent1"/>
                </a:solidFill>
              </a:rPr>
              <a:t>Python</a:t>
            </a:r>
            <a:r>
              <a:rPr lang="en-US" dirty="0"/>
              <a:t>, ML, NI Tech Ecosystem, </a:t>
            </a:r>
            <a:r>
              <a:rPr lang="en-US" dirty="0">
                <a:solidFill>
                  <a:schemeClr val="accent1"/>
                </a:solidFill>
              </a:rPr>
              <a:t>Electronics</a:t>
            </a:r>
            <a:r>
              <a:rPr lang="en-US" dirty="0"/>
              <a:t>, Hacking, </a:t>
            </a:r>
            <a:r>
              <a:rPr lang="en-US" dirty="0">
                <a:solidFill>
                  <a:schemeClr val="accent1"/>
                </a:solidFill>
              </a:rPr>
              <a:t>Lockpicking</a:t>
            </a:r>
            <a:r>
              <a:rPr lang="en-US" dirty="0"/>
              <a:t>, or running conferences</a:t>
            </a:r>
          </a:p>
          <a:p>
            <a:endParaRPr lang="en-US" dirty="0"/>
          </a:p>
        </p:txBody>
      </p:sp>
      <p:pic>
        <p:nvPicPr>
          <p:cNvPr id="1026" name="Picture 2" descr="Andrew Bolster">
            <a:extLst>
              <a:ext uri="{FF2B5EF4-FFF2-40B4-BE49-F238E27FC236}">
                <a16:creationId xmlns:a16="http://schemas.microsoft.com/office/drawing/2014/main" id="{C59E3659-AC4A-C39C-B103-7DEA2F6F2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5622" y="552371"/>
            <a:ext cx="2520380" cy="25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0EFD61-1CE0-B82B-748F-03658DA41FD0}"/>
              </a:ext>
            </a:extLst>
          </p:cNvPr>
          <p:cNvSpPr txBox="1"/>
          <p:nvPr/>
        </p:nvSpPr>
        <p:spPr>
          <a:xfrm flipH="1">
            <a:off x="790897" y="556054"/>
            <a:ext cx="682086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spc="0" baseline="0" dirty="0">
                <a:latin typeface="+mj-lt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310888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40347-9B66-B989-D91F-4CB9B90ACE04}"/>
              </a:ext>
            </a:extLst>
          </p:cNvPr>
          <p:cNvSpPr txBox="1"/>
          <p:nvPr/>
        </p:nvSpPr>
        <p:spPr>
          <a:xfrm>
            <a:off x="3317995" y="1033304"/>
            <a:ext cx="6059351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Follow us on LinkedIn for roles/placements in Belfast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1CF64D-CBC9-AC60-FB21-FB6B96DB9A77}"/>
              </a:ext>
            </a:extLst>
          </p:cNvPr>
          <p:cNvSpPr txBox="1"/>
          <p:nvPr/>
        </p:nvSpPr>
        <p:spPr>
          <a:xfrm>
            <a:off x="3988050" y="1701281"/>
            <a:ext cx="4643900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Follow me on LinkedIn/</a:t>
            </a:r>
            <a:r>
              <a:rPr lang="en-US" sz="2000" spc="0" baseline="0" dirty="0" err="1">
                <a:latin typeface="Roboto" panose="02000000000000000000" pitchFamily="2" charset="0"/>
                <a:ea typeface="Roboto" panose="02000000000000000000" pitchFamily="2" charset="0"/>
              </a:rPr>
              <a:t>BSky</a:t>
            </a:r>
            <a:r>
              <a:rPr lang="en-US" sz="2000" spc="0" baseline="0" dirty="0">
                <a:latin typeface="Roboto" panose="02000000000000000000" pitchFamily="2" charset="0"/>
                <a:ea typeface="Roboto" panose="02000000000000000000" pitchFamily="2" charset="0"/>
              </a:rPr>
              <a:t> for the craic</a:t>
            </a:r>
          </a:p>
        </p:txBody>
      </p:sp>
    </p:spTree>
    <p:extLst>
      <p:ext uri="{BB962C8B-B14F-4D97-AF65-F5344CB8AC3E}">
        <p14:creationId xmlns:p14="http://schemas.microsoft.com/office/powerpoint/2010/main" val="31176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55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0477-83D9-AEE1-B0E2-EB49E885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Development Path (1)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D0EA79-F8A3-3DAB-3F11-7BB5EAA75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More “Careening” than “Careering”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27A3-AA0B-A6CF-C31F-869D59765B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64702" y="1704560"/>
            <a:ext cx="8127297" cy="4769741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MEng</a:t>
            </a:r>
            <a:r>
              <a:rPr lang="en-US" dirty="0"/>
              <a:t> Software &amp; Electronic Systems Engineering (2006)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HPC</a:t>
            </a:r>
            <a:r>
              <a:rPr lang="en-US" dirty="0"/>
              <a:t> / Digital Communications / </a:t>
            </a:r>
            <a:r>
              <a:rPr lang="en-US" dirty="0">
                <a:solidFill>
                  <a:schemeClr val="accent1"/>
                </a:solidFill>
              </a:rPr>
              <a:t>GPU</a:t>
            </a:r>
            <a:r>
              <a:rPr lang="en-US" dirty="0"/>
              <a:t> Programming</a:t>
            </a:r>
          </a:p>
          <a:p>
            <a:r>
              <a:rPr lang="en-US" b="1" dirty="0">
                <a:solidFill>
                  <a:schemeClr val="accent1"/>
                </a:solidFill>
              </a:rPr>
              <a:t>PhD</a:t>
            </a:r>
            <a:r>
              <a:rPr lang="en-US" dirty="0"/>
              <a:t> Electrical and Electronic Engineering (2011)</a:t>
            </a:r>
          </a:p>
          <a:p>
            <a:pPr lvl="1"/>
            <a:r>
              <a:rPr lang="en-US" dirty="0"/>
              <a:t>“An Investigation into Trust &amp; Reputation Frameworks for Collaborative Teams of Autonomous Underwater Vehicles”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Autonomous Warfare Analyst </a:t>
            </a:r>
            <a:r>
              <a:rPr lang="en-US" dirty="0"/>
              <a:t>– DSTL/NATO</a:t>
            </a:r>
          </a:p>
          <a:p>
            <a:pPr lvl="2"/>
            <a:r>
              <a:rPr lang="en-US" dirty="0"/>
              <a:t>Ask me about downed Sentinel drones in Iran </a:t>
            </a:r>
          </a:p>
          <a:p>
            <a:pPr lvl="1"/>
            <a:r>
              <a:rPr lang="en-US" dirty="0"/>
              <a:t>Research Engineer/Product Manager – Wi-Fi Security Startup</a:t>
            </a:r>
          </a:p>
          <a:p>
            <a:r>
              <a:rPr lang="en-US" b="1" dirty="0">
                <a:solidFill>
                  <a:schemeClr val="accent1"/>
                </a:solidFill>
              </a:rPr>
              <a:t>“Data Scientist” </a:t>
            </a:r>
            <a:r>
              <a:rPr lang="en-US" dirty="0"/>
              <a:t>– Bioinformatics Startup (2016)</a:t>
            </a:r>
          </a:p>
          <a:p>
            <a:pPr lvl="1"/>
            <a:r>
              <a:rPr lang="en-US" dirty="0"/>
              <a:t>Everything from real time cloud scale analytics to fixing the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Developed </a:t>
            </a:r>
            <a:r>
              <a:rPr lang="en-US" dirty="0">
                <a:solidFill>
                  <a:schemeClr val="accent1"/>
                </a:solidFill>
              </a:rPr>
              <a:t>Emotional Intelligent VR </a:t>
            </a:r>
            <a:r>
              <a:rPr lang="en-US" dirty="0"/>
              <a:t>experiences</a:t>
            </a:r>
          </a:p>
          <a:p>
            <a:pPr lvl="1"/>
            <a:r>
              <a:rPr lang="en-US" dirty="0"/>
              <a:t>Threw people down mountains to do it.</a:t>
            </a:r>
          </a:p>
        </p:txBody>
      </p:sp>
      <p:pic>
        <p:nvPicPr>
          <p:cNvPr id="8" name="Google Shape;185;p39">
            <a:extLst>
              <a:ext uri="{FF2B5EF4-FFF2-40B4-BE49-F238E27FC236}">
                <a16:creationId xmlns:a16="http://schemas.microsoft.com/office/drawing/2014/main" id="{A4726F30-9393-EEC3-C1E0-ACDE4A51EC99}"/>
              </a:ext>
            </a:extLst>
          </p:cNvPr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80" y="85110"/>
            <a:ext cx="2958120" cy="2108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0;p40">
            <a:extLst>
              <a:ext uri="{FF2B5EF4-FFF2-40B4-BE49-F238E27FC236}">
                <a16:creationId xmlns:a16="http://schemas.microsoft.com/office/drawing/2014/main" id="{C603897C-B791-6600-4AE3-0DAF0BBE8D1B}"/>
              </a:ext>
            </a:extLst>
          </p:cNvPr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080" y="2337466"/>
            <a:ext cx="2958120" cy="181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5;p41">
            <a:extLst>
              <a:ext uri="{FF2B5EF4-FFF2-40B4-BE49-F238E27FC236}">
                <a16:creationId xmlns:a16="http://schemas.microsoft.com/office/drawing/2014/main" id="{DD7FDE3F-ADC0-C8AF-D1BC-EBF03F3FEC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080" y="4480233"/>
            <a:ext cx="2958120" cy="1817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55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D4A095-CE3F-7767-B48F-39623582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Development Path (2)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46ED6B-18CE-97C6-5751-0D1AD2BB4B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More “Careening” than “Careering”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26C9AE8-1E67-ABBA-F84B-C35D8C6EBA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Data Scientist </a:t>
            </a:r>
            <a:r>
              <a:rPr lang="en-US" dirty="0"/>
              <a:t>– Cyber Security Industry (2018)</a:t>
            </a:r>
          </a:p>
          <a:p>
            <a:pPr lvl="1"/>
            <a:r>
              <a:rPr lang="en-US" dirty="0"/>
              <a:t>Real Time Network Intrusion Detection System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Multi-terabytes per day </a:t>
            </a:r>
            <a:r>
              <a:rPr lang="en-US" dirty="0"/>
              <a:t>of network traffic</a:t>
            </a:r>
          </a:p>
          <a:p>
            <a:pPr lvl="1"/>
            <a:r>
              <a:rPr lang="en-US" dirty="0"/>
              <a:t>Using bio-inspired algorithms to </a:t>
            </a:r>
            <a:r>
              <a:rPr lang="en-US" dirty="0">
                <a:solidFill>
                  <a:schemeClr val="accent1"/>
                </a:solidFill>
              </a:rPr>
              <a:t>predict hacking/botnets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Mostly making pretty graphs </a:t>
            </a:r>
            <a:r>
              <a:rPr lang="en-US" dirty="0"/>
              <a:t>and leaking customer data.</a:t>
            </a:r>
          </a:p>
          <a:p>
            <a:r>
              <a:rPr lang="en-US" b="1" dirty="0">
                <a:solidFill>
                  <a:schemeClr val="accent1"/>
                </a:solidFill>
              </a:rPr>
              <a:t>Head of Data Science </a:t>
            </a:r>
            <a:r>
              <a:rPr lang="en-US" dirty="0"/>
              <a:t>– Black Duck (2019)</a:t>
            </a:r>
          </a:p>
          <a:p>
            <a:pPr lvl="1"/>
            <a:r>
              <a:rPr lang="en-US" dirty="0"/>
              <a:t>Initially hired as </a:t>
            </a:r>
            <a:r>
              <a:rPr lang="en-US" dirty="0">
                <a:solidFill>
                  <a:schemeClr val="accent1"/>
                </a:solidFill>
              </a:rPr>
              <a:t>Team Lead </a:t>
            </a:r>
            <a:r>
              <a:rPr lang="en-US" dirty="0"/>
              <a:t>(2019, </a:t>
            </a:r>
            <a:r>
              <a:rPr lang="en-US" dirty="0">
                <a:solidFill>
                  <a:srgbClr val="00B0F0"/>
                </a:solidFill>
              </a:rPr>
              <a:t>WhiteHat</a:t>
            </a:r>
            <a:r>
              <a:rPr lang="en-US" dirty="0"/>
              <a:t> Security)</a:t>
            </a:r>
          </a:p>
          <a:p>
            <a:pPr lvl="2"/>
            <a:r>
              <a:rPr lang="en-US" dirty="0"/>
              <a:t>Then </a:t>
            </a:r>
            <a:r>
              <a:rPr lang="en-US" dirty="0">
                <a:solidFill>
                  <a:schemeClr val="accent1"/>
                </a:solidFill>
              </a:rPr>
              <a:t>Engineering Manager </a:t>
            </a:r>
            <a:r>
              <a:rPr lang="en-US" dirty="0"/>
              <a:t>(2020, </a:t>
            </a:r>
            <a:r>
              <a:rPr lang="en-US" dirty="0">
                <a:solidFill>
                  <a:srgbClr val="0070C0"/>
                </a:solidFill>
              </a:rPr>
              <a:t>NTT AppSec </a:t>
            </a:r>
            <a:r>
              <a:rPr lang="en-US" dirty="0"/>
              <a:t>Acquisition),</a:t>
            </a:r>
          </a:p>
          <a:p>
            <a:pPr lvl="2"/>
            <a:r>
              <a:rPr lang="en-US" dirty="0"/>
              <a:t>Then </a:t>
            </a:r>
            <a:r>
              <a:rPr lang="en-US" dirty="0">
                <a:solidFill>
                  <a:schemeClr val="accent1"/>
                </a:solidFill>
              </a:rPr>
              <a:t>Senior R&amp;D Manager</a:t>
            </a:r>
            <a:r>
              <a:rPr lang="en-US" dirty="0"/>
              <a:t> (2022, </a:t>
            </a:r>
            <a:r>
              <a:rPr lang="en-US" dirty="0">
                <a:solidFill>
                  <a:schemeClr val="accent1"/>
                </a:solidFill>
              </a:rPr>
              <a:t>Synopsys</a:t>
            </a:r>
            <a:r>
              <a:rPr lang="en-US" dirty="0"/>
              <a:t> Acquisition)</a:t>
            </a:r>
          </a:p>
          <a:p>
            <a:pPr lvl="2"/>
            <a:r>
              <a:rPr lang="en-US" dirty="0"/>
              <a:t>Still </a:t>
            </a:r>
            <a:r>
              <a:rPr lang="en-US" u="sng" dirty="0">
                <a:solidFill>
                  <a:schemeClr val="accent1"/>
                </a:solidFill>
              </a:rPr>
              <a:t>Senior R&amp;D Manager </a:t>
            </a:r>
            <a:r>
              <a:rPr lang="en-US" dirty="0"/>
              <a:t>(2024, </a:t>
            </a:r>
            <a:r>
              <a:rPr lang="en-US" dirty="0">
                <a:solidFill>
                  <a:schemeClr val="accent1"/>
                </a:solidFill>
              </a:rPr>
              <a:t>Black Duck </a:t>
            </a:r>
            <a:r>
              <a:rPr lang="en-US" dirty="0"/>
              <a:t>Spin-out)</a:t>
            </a:r>
          </a:p>
          <a:p>
            <a:pPr lvl="1"/>
            <a:r>
              <a:rPr lang="en-US" dirty="0"/>
              <a:t>Brought in because </a:t>
            </a:r>
            <a:r>
              <a:rPr lang="en-US" dirty="0">
                <a:solidFill>
                  <a:schemeClr val="accent1"/>
                </a:solidFill>
              </a:rPr>
              <a:t>Data Science doesn’t fit “Agile”</a:t>
            </a:r>
            <a:r>
              <a:rPr lang="en-US" dirty="0"/>
              <a:t> Engineering</a:t>
            </a:r>
          </a:p>
          <a:p>
            <a:pPr lvl="1"/>
            <a:r>
              <a:rPr lang="en-US" dirty="0"/>
              <a:t>Built up to automating ~75% of human verification tasks</a:t>
            </a:r>
          </a:p>
          <a:p>
            <a:pPr lvl="1"/>
            <a:r>
              <a:rPr lang="en-US" dirty="0"/>
              <a:t>Report in to VP SaaS; Quarterly Travel to SF HQ, Annual to Boston</a:t>
            </a:r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69BC41-9001-45DC-C497-73038872D8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883" y="246944"/>
            <a:ext cx="3182112" cy="17843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87ECA2-DD44-1B7D-3EA1-EE8E6B6E2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0883" y="2305067"/>
            <a:ext cx="3172201" cy="178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8F22F5-75AB-DB95-9EBD-F0573802B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0883" y="4183227"/>
            <a:ext cx="3172201" cy="238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2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7332-0AB6-5072-EDE9-44DD7498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History of AI and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1F7CE-1B79-445C-56DB-6B69D6657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200+ years of work to be an overnight revolution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CFC83-CBB9-DCBD-0888-F3AC30B3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298" y="3776472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1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:STMTNUMBER" val="1"/>
  <p:tag name="SYNOPSYS:CONSTMT" val="1"/>
  <p:tag name="BRANDIN_WORKSPACE_NAME" val="Light Synopsys"/>
  <p:tag name="BRANDIN_CONFIG" val="Synopsys1.ini"/>
  <p:tag name="BRANDIN_RULES" val="RUN RULES"/>
  <p:tag name="BRANDIN_SMARTPASTE" val="ACTIV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ANDIN_CONFIDENTIALITY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NOPSYS-SHAPE" val="Y"/>
</p:tagLst>
</file>

<file path=ppt/theme/theme1.xml><?xml version="1.0" encoding="utf-8"?>
<a:theme xmlns:a="http://schemas.openxmlformats.org/drawingml/2006/main" name="Synopsys_Light_2023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92A82"/>
      </a:accent1>
      <a:accent2>
        <a:srgbClr val="FCAF1A"/>
      </a:accent2>
      <a:accent3>
        <a:srgbClr val="90BF3E"/>
      </a:accent3>
      <a:accent4>
        <a:srgbClr val="646E81"/>
      </a:accent4>
      <a:accent5>
        <a:srgbClr val="00A9B7"/>
      </a:accent5>
      <a:accent6>
        <a:srgbClr val="9A73B3"/>
      </a:accent6>
      <a:hlink>
        <a:srgbClr val="105681"/>
      </a:hlink>
      <a:folHlink>
        <a:srgbClr val="646E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800" spc="0" baseline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spc="0" baseline="0" dirty="0" smtClean="0"/>
        </a:defPPr>
      </a:lstStyle>
    </a:txDef>
  </a:objectDefaults>
  <a:extraClrSchemeLst/>
  <a:custClrLst>
    <a:custClr name="Dark Gray #646E81">
      <a:srgbClr val="646E81"/>
    </a:custClr>
    <a:custClr name="Light Gray #B3B4B3">
      <a:srgbClr val="B3B4B3"/>
    </a:custClr>
    <a:custClr name="Forest #26874D">
      <a:srgbClr val="26874D"/>
    </a:custClr>
    <a:custClr name="Orange #E37820">
      <a:srgbClr val="E37820"/>
    </a:custClr>
  </a:custClrLst>
  <a:extLst>
    <a:ext uri="{05A4C25C-085E-4340-85A3-A5531E510DB2}">
      <thm15:themeFamily xmlns:thm15="http://schemas.microsoft.com/office/thememl/2012/main" name="BD preso template-light" id="{232117B1-9F02-E34F-941D-CA46CA40901E}" vid="{4FCB098A-E12E-E74E-B732-124DCEBB783D}"/>
    </a:ext>
  </a:extLst>
</a:theme>
</file>

<file path=ppt/theme/theme2.xml><?xml version="1.0" encoding="utf-8"?>
<a:theme xmlns:a="http://schemas.openxmlformats.org/drawingml/2006/main" name="Office Theme">
  <a:themeElements>
    <a:clrScheme name="Synopsys 202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E45AF"/>
      </a:accent1>
      <a:accent2>
        <a:srgbClr val="FDB71A"/>
      </a:accent2>
      <a:accent3>
        <a:srgbClr val="79A133"/>
      </a:accent3>
      <a:accent4>
        <a:srgbClr val="E23B31"/>
      </a:accent4>
      <a:accent5>
        <a:srgbClr val="00A5AB"/>
      </a:accent5>
      <a:accent6>
        <a:srgbClr val="0081FE"/>
      </a:accent6>
      <a:hlink>
        <a:srgbClr val="0081FE"/>
      </a:hlink>
      <a:folHlink>
        <a:srgbClr val="646E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800" spc="0" baseline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spc="0" baseline="0" dirty="0" smtClean="0"/>
        </a:defPPr>
      </a:lstStyle>
    </a:txDef>
  </a:objectDefaults>
  <a:extraClrSchemeLst/>
  <a:custClrLst>
    <a:custClr name="Dark Gray #646E81">
      <a:srgbClr val="646E81"/>
    </a:custClr>
    <a:custClr name="Light Gray #B3B4B3">
      <a:srgbClr val="B3B4B3"/>
    </a:custClr>
    <a:custClr name="Forest #26874D">
      <a:srgbClr val="26874D"/>
    </a:custClr>
    <a:custClr name="Orange #E37820">
      <a:srgbClr val="E3782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ynopsys 2022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E45AF"/>
      </a:accent1>
      <a:accent2>
        <a:srgbClr val="FDB71A"/>
      </a:accent2>
      <a:accent3>
        <a:srgbClr val="79A133"/>
      </a:accent3>
      <a:accent4>
        <a:srgbClr val="E23B31"/>
      </a:accent4>
      <a:accent5>
        <a:srgbClr val="00A5AB"/>
      </a:accent5>
      <a:accent6>
        <a:srgbClr val="0081FE"/>
      </a:accent6>
      <a:hlink>
        <a:srgbClr val="0081FE"/>
      </a:hlink>
      <a:folHlink>
        <a:srgbClr val="646E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800" spc="0" baseline="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spc="0" baseline="0" dirty="0" smtClean="0"/>
        </a:defPPr>
      </a:lstStyle>
    </a:txDef>
  </a:objectDefaults>
  <a:extraClrSchemeLst/>
  <a:custClrLst>
    <a:custClr name="Dark Gray #646E81">
      <a:srgbClr val="646E81"/>
    </a:custClr>
    <a:custClr name="Light Gray #B3B4B3">
      <a:srgbClr val="B3B4B3"/>
    </a:custClr>
    <a:custClr name="Forest #26874D">
      <a:srgbClr val="26874D"/>
    </a:custClr>
    <a:custClr name="Orange #E37820">
      <a:srgbClr val="E3782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66963D83563F418ACB199F0AC86552" ma:contentTypeVersion="18" ma:contentTypeDescription="Create a new document." ma:contentTypeScope="" ma:versionID="bb61ff33abb99674b9e06edd2a2d86bf">
  <xsd:schema xmlns:xsd="http://www.w3.org/2001/XMLSchema" xmlns:xs="http://www.w3.org/2001/XMLSchema" xmlns:p="http://schemas.microsoft.com/office/2006/metadata/properties" xmlns:ns2="13599760-d086-41e9-96b2-fa030287e73e" xmlns:ns3="a3693722-4068-47dd-a472-35ccb9722a3b" targetNamespace="http://schemas.microsoft.com/office/2006/metadata/properties" ma:root="true" ma:fieldsID="9979e521023f672c37404616cee22ee2" ns2:_="" ns3:_="">
    <xsd:import namespace="13599760-d086-41e9-96b2-fa030287e73e"/>
    <xsd:import namespace="a3693722-4068-47dd-a472-35ccb9722a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599760-d086-41e9-96b2-fa030287e7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8c50269-1cd4-4ba9-9246-56d290a07fb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693722-4068-47dd-a472-35ccb9722a3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61c256ec-875c-4d45-a00d-937b5d7e559a}" ma:internalName="TaxCatchAll" ma:showField="CatchAllData" ma:web="a3693722-4068-47dd-a472-35ccb9722a3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BrandIn lastLayout="1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3599760-d086-41e9-96b2-fa030287e73e">
      <Terms xmlns="http://schemas.microsoft.com/office/infopath/2007/PartnerControls"/>
    </lcf76f155ced4ddcb4097134ff3c332f>
    <TaxCatchAll xmlns="a3693722-4068-47dd-a472-35ccb9722a3b" xsi:nil="true"/>
  </documentManagement>
</p:properties>
</file>

<file path=customXml/itemProps1.xml><?xml version="1.0" encoding="utf-8"?>
<ds:datastoreItem xmlns:ds="http://schemas.openxmlformats.org/officeDocument/2006/customXml" ds:itemID="{8C35ED58-9B73-491E-B38B-D868E81BF198}">
  <ds:schemaRefs>
    <ds:schemaRef ds:uri="13599760-d086-41e9-96b2-fa030287e73e"/>
    <ds:schemaRef ds:uri="a3693722-4068-47dd-a472-35ccb9722a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27CE5C6-6259-4069-9F4B-45F7675AADE2}">
  <ds:schemaRefs/>
</ds:datastoreItem>
</file>

<file path=customXml/itemProps3.xml><?xml version="1.0" encoding="utf-8"?>
<ds:datastoreItem xmlns:ds="http://schemas.openxmlformats.org/officeDocument/2006/customXml" ds:itemID="{87A102C0-2592-4974-82A5-AA451C0E33F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FCFFA47-11AE-40E2-8D3D-31D852D7F901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a3693722-4068-47dd-a472-35ccb9722a3b"/>
    <ds:schemaRef ds:uri="http://schemas.openxmlformats.org/package/2006/metadata/core-properties"/>
    <ds:schemaRef ds:uri="13599760-d086-41e9-96b2-fa030287e73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c33c9f88-1eb7-4099-9700-16013fd9e8aa}" enabled="0" method="" siteId="{c33c9f88-1eb7-4099-9700-16013fd9e8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Synopsys_Light_2023</Template>
  <TotalTime>15054</TotalTime>
  <Words>3980</Words>
  <Application>Microsoft Macintosh PowerPoint</Application>
  <PresentationFormat>Widescreen</PresentationFormat>
  <Paragraphs>626</Paragraphs>
  <Slides>61</Slides>
  <Notes>20</Notes>
  <HiddenSlides>18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Consolas</vt:lpstr>
      <vt:lpstr>Roboto</vt:lpstr>
      <vt:lpstr>Synopsys_Light_2023</vt:lpstr>
      <vt:lpstr>Worksheet</vt:lpstr>
      <vt:lpstr>Building Beyond Buzzwords</vt:lpstr>
      <vt:lpstr>PowerPoint Presentation</vt:lpstr>
      <vt:lpstr>Who is this for?</vt:lpstr>
      <vt:lpstr>Agenda</vt:lpstr>
      <vt:lpstr>About Me</vt:lpstr>
      <vt:lpstr>PowerPoint Presentation</vt:lpstr>
      <vt:lpstr>Development Path (1)</vt:lpstr>
      <vt:lpstr>Development Path (2)</vt:lpstr>
      <vt:lpstr>History of AI and ML</vt:lpstr>
      <vt:lpstr>History of Artificial Intelligence and Machine Learning</vt:lpstr>
      <vt:lpstr>History of Artificial Intelligence and Machine Learning</vt:lpstr>
      <vt:lpstr>Biased Summary</vt:lpstr>
      <vt:lpstr>Take Aways</vt:lpstr>
      <vt:lpstr>Simplest possible explanation I can muster on LLMs</vt:lpstr>
      <vt:lpstr>Large Language Models…</vt:lpstr>
      <vt:lpstr>But it’s not quite that simple</vt:lpstr>
      <vt:lpstr>For more; Just go here</vt:lpstr>
      <vt:lpstr>And for more pretty pictures, </vt:lpstr>
      <vt:lpstr>How do LLM’s “Know” things? </vt:lpstr>
      <vt:lpstr>How does RAG work?</vt:lpstr>
      <vt:lpstr>PowerPoint Presentation</vt:lpstr>
      <vt:lpstr>Take Aways</vt:lpstr>
      <vt:lpstr>Decision Support Systems</vt:lpstr>
      <vt:lpstr>What are we actually trying to do with ‘Intelligent Systems’?</vt:lpstr>
      <vt:lpstr>Decision Support System</vt:lpstr>
      <vt:lpstr>Decision Support System</vt:lpstr>
      <vt:lpstr>Leveraging Data for AI</vt:lpstr>
      <vt:lpstr>Precursors for AI applications</vt:lpstr>
      <vt:lpstr>Take Aways</vt:lpstr>
      <vt:lpstr>What does it mean to be “Production Ready”</vt:lpstr>
      <vt:lpstr>Welcome to modern development</vt:lpstr>
      <vt:lpstr>“Production Ready”</vt:lpstr>
      <vt:lpstr>“Production Ready”</vt:lpstr>
      <vt:lpstr>Why do we need all this? </vt:lpstr>
      <vt:lpstr>Take Aways</vt:lpstr>
      <vt:lpstr>Building Systems, not Features, for Production</vt:lpstr>
      <vt:lpstr>What do you need to run an intelligent service?</vt:lpstr>
      <vt:lpstr>What do you need to run an intelligent service?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10 DAST Findings</vt:lpstr>
      <vt:lpstr>PowerPoint Presentation</vt:lpstr>
      <vt:lpstr>PowerPoint Presentation</vt:lpstr>
      <vt:lpstr>Information Leakage</vt:lpstr>
      <vt:lpstr>PowerPoint Presentation</vt:lpstr>
      <vt:lpstr>PowerPoint Presentation</vt:lpstr>
      <vt:lpstr>It worked!</vt:lpstr>
      <vt:lpstr>High Level Intelligent Ecosystem Capabilities</vt:lpstr>
      <vt:lpstr>MLOps/LLMOps Maturity Model – Eye test version</vt:lpstr>
      <vt:lpstr>So what’s your advice?</vt:lpstr>
      <vt:lpstr>Conclusions / What-To-Take-Away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Andrew Bolster</dc:creator>
  <cp:keywords/>
  <dc:description/>
  <cp:lastModifiedBy>Andrew Bolster</cp:lastModifiedBy>
  <cp:revision>2</cp:revision>
  <dcterms:created xsi:type="dcterms:W3CDTF">2024-09-24T07:32:12Z</dcterms:created>
  <dcterms:modified xsi:type="dcterms:W3CDTF">2024-11-23T11:12:27Z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3543871</vt:lpwstr>
  </property>
  <property fmtid="{D5CDD505-2E9C-101B-9397-08002B2CF9AE}" pid="3" name="NXPowerLiteSettings">
    <vt:lpwstr>E9000F7008E001</vt:lpwstr>
  </property>
  <property fmtid="{D5CDD505-2E9C-101B-9397-08002B2CF9AE}" pid="4" name="NXPowerLiteVersion">
    <vt:lpwstr>D9.1.6</vt:lpwstr>
  </property>
  <property fmtid="{D5CDD505-2E9C-101B-9397-08002B2CF9AE}" pid="5" name="Version">
    <vt:lpwstr>01 Light, Oct 27 2022</vt:lpwstr>
  </property>
  <property fmtid="{D5CDD505-2E9C-101B-9397-08002B2CF9AE}" pid="6" name="MediaServiceImageTags">
    <vt:lpwstr/>
  </property>
  <property fmtid="{D5CDD505-2E9C-101B-9397-08002B2CF9AE}" pid="7" name="ContentTypeId">
    <vt:lpwstr>0x010100BD66963D83563F418ACB199F0AC86552</vt:lpwstr>
  </property>
</Properties>
</file>